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EE237-B41A-4637-A8CB-F905D4262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0AEF29-A079-49A1-AD55-A37373EA5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7E80A5-D115-48B6-A905-54CEA30BF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85AFC6-2FBF-4683-B44B-CE7061BF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A0BC59-CEAF-4CEE-BFCD-4DD3D053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9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6C175-BB88-4A1F-A959-0AD248086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5376A6-5D54-4218-B559-4341BD50C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62D76F-2BF1-4978-BD20-66AF8D850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0956AF-A4CC-4DA2-8AF0-384515C18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5782A3-F1E3-4251-9332-8194269B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915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6E90AE-673E-4EB8-AE09-059D0E5D42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CB3CED-A35D-49F0-BAD0-EC198DAA2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2D7055-03E1-423F-BF87-6C3ABE83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292CCD-EE39-4C61-BFA7-56599D8D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3569E2-5A33-43C9-AA75-96E5AE62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37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780E8-83FF-47CE-A39B-03F517A3B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5E5678-F56D-4B1B-AD83-0A135BB83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C875DB-5CB9-4DE7-9849-8A226FC31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366525-3F95-4B90-A615-4A65B5FCD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5F912-9C4A-4CA6-81D6-2169BFCF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20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0DB59-9F44-4CEB-A311-800D3EE7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4E54AD-1677-4F52-84AB-013E65BBB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3D3B8-15FD-4D96-8B38-E6654534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4AC1F-E20C-4FEA-B04E-D7582BD5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F69751-17C5-4102-93AB-C3A16EA31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0CEC6F-C477-4FD8-9A67-E6F5165A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AE5FB7-874A-46B0-86C1-4BC08C3D8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339EB0-E109-46D9-8E96-3C16B8CD57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A0F5A5-2E26-4115-B9E1-EBBF096B3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D4241E-247A-406A-82B0-AE9BA08A7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E647280-F85A-4940-A6C9-B0274D5A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879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21225D-8638-4D05-813A-5E3BCF0D9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B61660-AFD1-46C1-8637-A1C92E0A7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AD01C8F-B9FC-4D61-8E85-19D3885E8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B3EAD8-219F-47DB-A431-D4D8B4287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231390-D421-4BC8-9B52-9DF8BD2EDA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84A8AD-F6F6-403D-803E-2CA968F2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5E2F1E-0852-492E-A348-0F2076BF2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EE210C-1605-4A54-90CD-46BC9DDBB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7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F8B295-0B7F-429E-B612-331489B5C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F16BA2D-64FA-4EF9-9DD9-0C84C3A62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09E93C-4D7F-482D-A078-58CDECFD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D57200-1ACA-4FE6-9DEE-263FFB78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56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431BB5-4DBB-49EA-8DAB-29009968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16CB1C-9574-49F3-8C95-55DAE5012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D9C990-BE2E-4E59-A13D-8CDB7074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32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8B2F-31F2-4E4E-88E5-3DD18A0BC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BB1BB0-74EE-48D7-AF51-4ADDCAB4E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42CB54-4627-42FF-9588-4538658E8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2F7B6D-0CD1-4A5E-8AAE-D5D59C6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8B16C2-87F2-4F0B-A634-1EB82696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CECC36-8C26-4816-B509-C4B90141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86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1A25FD-F4F2-469A-A8BB-17C196D1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1A4BF4-DE02-4711-9EF2-EB9E4198A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0E9A01-EF1C-4B46-B319-41B0F69BD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45774-FA82-41F4-8F2C-5A2F291BC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A91DA6-6B72-403E-85C9-75AC3E207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895901-8B02-407D-A730-2722FEE84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22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C7689-B4EF-4A2D-A0FF-748E2092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06FC1-39D5-4CD9-939A-8A5744004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E6C19A-F0B6-4480-A90E-4D943B57FC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4D7-B96E-43EE-85F1-7EC4EE5369E1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3C28A-9ECE-4A50-AF3C-8AF1198F5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B893FF-5041-4B20-9611-4B7692971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B444B-2220-4785-92A2-C3D2A2625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89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3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4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1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Тополя, Кафе-Бар, Ип Мамедов Э. А 16 (1)">
            <a:hlinkClick r:id="" action="ppaction://media"/>
            <a:extLst>
              <a:ext uri="{FF2B5EF4-FFF2-40B4-BE49-F238E27FC236}">
                <a16:creationId xmlns:a16="http://schemas.microsoft.com/office/drawing/2014/main" id="{ECCDC8E0-A58E-4A5F-AF60-0F3819BD77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738" y="191591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EF858-336B-4C11-9C05-639E33523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4039"/>
            <a:ext cx="9144000" cy="134143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РАЗВЕНЧИВАЕМ МИФЫ О КОРОНАВИРУСЕ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C1C7F6-61ED-49A6-A247-BDE710268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2101"/>
            <a:ext cx="9144000" cy="2194560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r"/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ПК «Центр медицинской профилактики»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5703EF-6DB0-444D-94FA-FF48AD14E8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9525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5D5AEB-474E-446F-99E8-E3608F582E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5799"/>
            <a:ext cx="1289538" cy="10420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583822-1259-47B9-9D88-CF0FDFCFA3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59" y="2365548"/>
            <a:ext cx="3810000" cy="29670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8CBB2-4637-4AD9-B51D-3029C6C70ABE}"/>
              </a:ext>
            </a:extLst>
          </p:cNvPr>
          <p:cNvSpPr txBox="1"/>
          <p:nvPr/>
        </p:nvSpPr>
        <p:spPr>
          <a:xfrm>
            <a:off x="5057422" y="648866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10.04</a:t>
            </a:r>
            <a:r>
              <a:rPr lang="ru-RU" dirty="0"/>
              <a:t>.2020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DB3F6-32DE-4992-B43D-A462CE0657CF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6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ополя, Кафе-Бар, Ип Мамедов Э. А 25">
            <a:hlinkClick r:id="" action="ppaction://media"/>
            <a:extLst>
              <a:ext uri="{FF2B5EF4-FFF2-40B4-BE49-F238E27FC236}">
                <a16:creationId xmlns:a16="http://schemas.microsoft.com/office/drawing/2014/main" id="{28958550-B410-4410-99CE-B3D385B4CB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19137" y="4909756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28D80-2066-4F46-80A9-FDC60642FCD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9: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ношу медицинскую маску, этого достаточно чтобы избежать заражения»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25F830-7EE2-464B-BA08-6977081C0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маска снижает риск заражения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в комплексе с другими профилактическими мероприятиями.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помнить, что одноразовую медицинскую маску следует менять каждые 2 часа, а многоразовую регулярно стирать и проглаживать горячим утюгом.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34DB0E-F262-4A76-9010-0277F58641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16" y="3691629"/>
            <a:ext cx="2668642" cy="31300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1953C8-CAA8-4FCE-8C49-AC2615ACB303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4239C-F4BC-434D-82F4-BC7A3807F864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136789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ополя, Кафе-Бар, Ип Мамедов Э. А 26">
            <a:hlinkClick r:id="" action="ppaction://media"/>
            <a:extLst>
              <a:ext uri="{FF2B5EF4-FFF2-40B4-BE49-F238E27FC236}">
                <a16:creationId xmlns:a16="http://schemas.microsoft.com/office/drawing/2014/main" id="{97404282-A21D-4417-80D7-5129EF812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4177" y="4360484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3FF80F-FFDF-4CE0-B1DE-60C5979E282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10: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«Для профилактики заболевания достаточно пропить курс противовирусных препаратов или антибиотиков»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5AC17-F38A-473D-B4A9-0FA093AEA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62333" cy="435133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меры в отношении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коронавирусной инфекции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включают прежде всего ограничение контактов, обработку рук и поверхностей, обращение к врачу при появлении первых признаков заболевания.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лечения заболевания могут применяться противовирусные препараты, но назначить их может только врач.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Антибиотики против вирусов не действуют. Они могут назначаться врачом для лечения сопутствующих бактериальных инфекций.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82BD8D-6BF5-4E2D-9B9D-10B02C045B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533" y="3153605"/>
            <a:ext cx="3046205" cy="30233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AB2189C-1D07-49F3-9402-2D5839DCEAD5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934B6-2D7B-4A2B-B18E-B79186614B4B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176507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Тополя, Кафе-Бар, Ип Мамедов Э. А 27">
            <a:hlinkClick r:id="" action="ppaction://media"/>
            <a:extLst>
              <a:ext uri="{FF2B5EF4-FFF2-40B4-BE49-F238E27FC236}">
                <a16:creationId xmlns:a16="http://schemas.microsoft.com/office/drawing/2014/main" id="{4DB2BBD1-2542-4546-88B8-3206D5B4F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738" y="171450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2F1206-3511-4389-913F-E7CECBAC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ЗДОРОВЫ!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64B4D8-73CC-46CD-926C-F7BA5C3AC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67000" cy="952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2A519D-22AE-4A22-B450-C7E95170C2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462" y="5799"/>
            <a:ext cx="1289538" cy="104205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198A427-311C-477B-AFE8-2A5DD5E29FAE}"/>
              </a:ext>
            </a:extLst>
          </p:cNvPr>
          <p:cNvSpPr/>
          <p:nvPr/>
        </p:nvSpPr>
        <p:spPr>
          <a:xfrm>
            <a:off x="3160889" y="230954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/>
              <a:t>#</a:t>
            </a:r>
            <a:r>
              <a:rPr lang="ru-RU" sz="4000" b="1" dirty="0"/>
              <a:t>стопкоронавирус</a:t>
            </a:r>
          </a:p>
          <a:p>
            <a:r>
              <a:rPr lang="en-US" sz="4000" b="1" dirty="0"/>
              <a:t>#</a:t>
            </a:r>
            <a:r>
              <a:rPr lang="ru-RU" sz="4000" b="1" dirty="0"/>
              <a:t>здоровьевприоритете</a:t>
            </a:r>
          </a:p>
          <a:p>
            <a:r>
              <a:rPr lang="en-US" sz="4000" b="1" dirty="0"/>
              <a:t>#coronavirus</a:t>
            </a:r>
            <a:endParaRPr lang="ru-RU" sz="4000" b="1" dirty="0"/>
          </a:p>
          <a:p>
            <a:r>
              <a:rPr lang="en-US" sz="4000" b="1" dirty="0"/>
              <a:t>#</a:t>
            </a:r>
            <a:r>
              <a:rPr lang="ru-RU" sz="4000" b="1" dirty="0"/>
              <a:t>пкцмп59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C20E8A-A040-4EDE-9D80-53C036AEDC51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59CC5-15C7-41A3-A906-BC5559FCB306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379536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ополя, Кафе-Бар, Ип Мамедов Э. А 17 (1)">
            <a:hlinkClick r:id="" action="ppaction://media"/>
            <a:extLst>
              <a:ext uri="{FF2B5EF4-FFF2-40B4-BE49-F238E27FC236}">
                <a16:creationId xmlns:a16="http://schemas.microsoft.com/office/drawing/2014/main" id="{5521E42C-2ED1-4424-9B64-B0BF60C7C8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241800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F7D0CD-6F4A-4FE2-9482-1CCBC129E4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1: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«Скоро станет тепло и вирус исчезнет»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D57C5F-92D1-4D51-B55C-9A58B5D7E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коронавирусной инфекцией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заболеть независимо от того, насколько солнечной или жаркой является погода. Страны с жарким климатом также сообщают о случаях заболевания.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3502E5-E167-4866-A27D-0425BFBD3C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326" y="3429000"/>
            <a:ext cx="2438400" cy="24201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D0FDB5-FABD-4CAF-8641-92BED8E8D1A3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1B42B-3805-4579-87E8-14ACD6534D84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61473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ополя, Кафе-Бар, Ип Мамедов Э. А 18 (1)">
            <a:hlinkClick r:id="" action="ppaction://media"/>
            <a:extLst>
              <a:ext uri="{FF2B5EF4-FFF2-40B4-BE49-F238E27FC236}">
                <a16:creationId xmlns:a16="http://schemas.microsoft.com/office/drawing/2014/main" id="{BD8B3459-61DF-4EB3-9693-F7E8E2F37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03007" y="5086496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59397-510C-4199-89BF-10074BE3FA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2: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привит от гриппа или от пневмококковой инфекции, значит вирус мне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страшен» 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3C0997-08BC-4E9A-86F7-F06969341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Вакцины против гриппа или пневмококковой инфекции не защищают от новой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инфекции. Коронавирус отличается от других вирусов и для защиты от него необходима специальная вакцина.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ведется разработка вакцины.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вакцина против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пока не разработана, вакцинация от других инфекций, таких как грипп и пневмококковая инфекция, по-прежнему настоятельно рекомендуется.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27B3EA-D040-41A8-A646-F0FCBA79F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02" y="4534193"/>
            <a:ext cx="4131212" cy="2323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E9A2CB-703C-4C45-B73B-8B37890E2A73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FF399C-2B3B-43B6-850E-0FFA1D720F3D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1487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ополя, Кафе-Бар, Ип Мамедов Э. А 19 (1)">
            <a:hlinkClick r:id="" action="ppaction://media"/>
            <a:extLst>
              <a:ext uri="{FF2B5EF4-FFF2-40B4-BE49-F238E27FC236}">
                <a16:creationId xmlns:a16="http://schemas.microsoft.com/office/drawing/2014/main" id="{A6879C75-203A-4D5E-8915-3AD44A9F7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5190066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94EF8-1AFF-4D4C-AEA1-3DEA4690F1E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3: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моложе 65 лет, значит я не заболею»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0F037-B081-4471-955C-37F5EC73F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Заразиться новой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представители всех возрастов. 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Пожилые лица и лица с хроническими заболеваниями (сердечно-сосудистыми, онкологическими, эндокринными, сахарным диабетом) входят в группу риска, т. е. подвержены повышенному риску развития тяжелых форм заболевания.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 любого возраста необходимо принимать меры по защите 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заражения!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9B40A2-C20F-4A35-99D3-4A6A4CC84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02" y="4459458"/>
            <a:ext cx="2242196" cy="2398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ECEF2C-1DCC-4A30-9AA3-F8C20DCBF3EE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9A3CE5-8DA2-4928-B17B-677E33D3E408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87224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ополя, Кафе-Бар, Ип Мамедов Э. А 20 (1)">
            <a:hlinkClick r:id="" action="ppaction://media"/>
            <a:extLst>
              <a:ext uri="{FF2B5EF4-FFF2-40B4-BE49-F238E27FC236}">
                <a16:creationId xmlns:a16="http://schemas.microsoft.com/office/drawing/2014/main" id="{CA13ED17-7516-441B-84D2-B2B5383B9D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70829" y="4794956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3F5461-4E21-4520-84A6-AA8D1D0C63A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4: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регулярно употребляю в пищу чеснок, лимон, имбирь – это спасет меня от заражения»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43AB9D-BABD-440E-9DD0-37BA659D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Чеснок, лимон, имбирь – полезные для здоровья продукты.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в ходе текущей эпидемии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было получено никаких научных подтверждений эффективности употребления подобных продуктов как средств профилактики заражения.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186697-D7F8-4E52-BCEB-BA1E47220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904" y="3949777"/>
            <a:ext cx="3817034" cy="2543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B756B3-7EC8-4427-8765-D1BBC3DE0964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E94305-8B7A-4ECB-8EE0-3A2D36CF6514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275653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ополя, Кафе-Бар, Ип Мамедов Э. А 21 (1)">
            <a:hlinkClick r:id="" action="ppaction://media"/>
            <a:extLst>
              <a:ext uri="{FF2B5EF4-FFF2-40B4-BE49-F238E27FC236}">
                <a16:creationId xmlns:a16="http://schemas.microsoft.com/office/drawing/2014/main" id="{DC62B34C-BEF7-4BAA-A16C-C232985739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54133" y="4981721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F88F6-C48B-42B3-B751-94C7936D865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5: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обрабатываю руки спиртом – этого достаточно чтобы не заболеть»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769D79-D16A-45CB-91EE-BEC50A7F8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 может быть эффективным средством дезинфекции,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использовать его необходимо с соблюдением правил.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защиты от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разработан целый ряд профилактических мер, включающих регулярное мытье рук с мылом и  обработку рук спиртосодержащим антисептиком.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91450B-42A3-4CB4-A9ED-6D50522E63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67" y="3715043"/>
            <a:ext cx="3142957" cy="3142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325CE6-791B-44C7-AF21-76AFAAC920EF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EBCD4-FCB3-4471-927D-7B5AA3C3B49C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337502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Тополя, Кафе-Бар, Ип Мамедов Э. А 22 (1)">
            <a:hlinkClick r:id="" action="ppaction://media"/>
            <a:extLst>
              <a:ext uri="{FF2B5EF4-FFF2-40B4-BE49-F238E27FC236}">
                <a16:creationId xmlns:a16="http://schemas.microsoft.com/office/drawing/2014/main" id="{0A0D1847-45CB-4712-B5A9-8B2DF995A2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31769" y="4655378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E1F62-D97D-4415-9EC3-41C4B22E757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6: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употребляю алкоголь, это убережет меня от заражения или убьет вирус в организме»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1554AA-8420-4BD9-A24C-6F3E23C44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Частое или чрезмерное употребление алкоголя вредно для организма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повышает риск развития серьезных заболеваний, а также ослабляет иммунитет, состояние которого так важно в защите от инфекций.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62844B-2D59-4688-AA25-590EE0928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582" y="3280391"/>
            <a:ext cx="2749974" cy="2749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3E2DD4-30F8-4D80-AACB-1631E80C613A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415EDE-00E5-4C00-8CA8-B992EB4AE010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F981DE-C076-4F68-A467-AF04698D4FFE}"/>
              </a:ext>
            </a:extLst>
          </p:cNvPr>
          <p:cNvSpPr/>
          <p:nvPr/>
        </p:nvSpPr>
        <p:spPr>
          <a:xfrm>
            <a:off x="838200" y="3280391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алкоголя никак не влияет на пути заражения и не сможет убить или ослабить вирус уже попавший в организм, но при этом доставит массу других неприятностей.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39284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Тополя, Кафе-Бар, Ип Мамедов Э. А 23 (1)">
            <a:hlinkClick r:id="" action="ppaction://media"/>
            <a:extLst>
              <a:ext uri="{FF2B5EF4-FFF2-40B4-BE49-F238E27FC236}">
                <a16:creationId xmlns:a16="http://schemas.microsoft.com/office/drawing/2014/main" id="{E050CA30-2C09-4B8B-B36B-343DDFCA4A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12178" y="5353812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BA1ED-F236-4973-B55A-9A5A9EF019B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7: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не выезжал заграницу, значит риск заболеть отсутствует»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D79EC2-4F65-4D77-9095-A177C02F5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Источником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больной человек и неважно где он находится.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Всемирной Организацией Здравоохранения объявлена пандемия новой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 е. существует риск заражения в любой точке мира.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предотвращения заражения необходимо соблюдать профилактические меры, рекомендованные в месте вашего нахождения в настоящий момент.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70F598-0912-48EA-A1E2-939B5336D0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28" y="4459224"/>
            <a:ext cx="2438400" cy="2398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A5765B-8208-422F-A05E-DF46FA32D4B4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10759B-7826-4AB0-B4AC-FADB96FE3931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33176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Тополя, Кафе-Бар, Ип Мамедов Э. А 24">
            <a:hlinkClick r:id="" action="ppaction://media"/>
            <a:extLst>
              <a:ext uri="{FF2B5EF4-FFF2-40B4-BE49-F238E27FC236}">
                <a16:creationId xmlns:a16="http://schemas.microsoft.com/office/drawing/2014/main" id="{E8AC288F-B5B1-45F3-9681-B4696AA9EC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50934" y="4578212"/>
            <a:ext cx="609600" cy="6096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30E338-0E9D-4CDA-9595-48BC7CD871B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МИФ № 8:</a:t>
            </a:r>
            <a:b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 с которыми я общаюсь здоровы, значит и для меня риска заболеть нет»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78BA9F-C2B0-4CCA-8B60-992F94910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большинства людей заболевание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коронавирусной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инфекцией 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протекает в легкой или бессимптомной форме, к тому же болен человек или нет может определить только врач.</a:t>
            </a:r>
          </a:p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эффективным профилактическим мероприятием в настоящее время остается самоизоляция, ограничение любых контактов.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5DA4C4-F919-408D-B74B-DA92ACD29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63" y="3631356"/>
            <a:ext cx="2855742" cy="3005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4C972F-5C81-4398-A256-037BD01396B0}"/>
              </a:ext>
            </a:extLst>
          </p:cNvPr>
          <p:cNvSpPr txBox="1"/>
          <p:nvPr/>
        </p:nvSpPr>
        <p:spPr>
          <a:xfrm>
            <a:off x="184076" y="6452358"/>
            <a:ext cx="248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www.budzdorovperm.ru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AAF93-5AB4-4675-BEDA-62B5021D53B2}"/>
              </a:ext>
            </a:extLst>
          </p:cNvPr>
          <p:cNvSpPr txBox="1"/>
          <p:nvPr/>
        </p:nvSpPr>
        <p:spPr>
          <a:xfrm>
            <a:off x="6503007" y="6452358"/>
            <a:ext cx="5688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ВОЗ</a:t>
            </a:r>
          </a:p>
        </p:txBody>
      </p:sp>
    </p:spTree>
    <p:extLst>
      <p:ext uri="{BB962C8B-B14F-4D97-AF65-F5344CB8AC3E}">
        <p14:creationId xmlns:p14="http://schemas.microsoft.com/office/powerpoint/2010/main" val="324883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812</Words>
  <Application>Microsoft Office PowerPoint</Application>
  <PresentationFormat>Широкоэкранный</PresentationFormat>
  <Paragraphs>68</Paragraphs>
  <Slides>12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РАЗВЕНЧИВАЕМ МИФЫ О КОРОНАВИРУСЕ</vt:lpstr>
      <vt:lpstr>МИФ № 1: «Скоро станет тепло и вирус исчезнет»</vt:lpstr>
      <vt:lpstr>МИФ № 2: «Я привит от гриппа или от пневмококковой инфекции, значит вирус мне  не страшен»  </vt:lpstr>
      <vt:lpstr>МИФ № 3: «Я моложе 65 лет, значит я не заболею»</vt:lpstr>
      <vt:lpstr>МИФ № 4: «Я регулярно употребляю в пищу чеснок, лимон, имбирь – это спасет меня от заражения»</vt:lpstr>
      <vt:lpstr>МИФ № 5: «Я обрабатываю руки спиртом – этого достаточно чтобы не заболеть»</vt:lpstr>
      <vt:lpstr>МИФ № 6: «Я употребляю алкоголь, это убережет меня от заражения или убьет вирус в организме»</vt:lpstr>
      <vt:lpstr>МИФ № 7: «Я не выезжал заграницу, значит риск заболеть отсутствует»</vt:lpstr>
      <vt:lpstr>МИФ № 8: «Люди с которыми я общаюсь здоровы, значит и для меня риска заболеть нет»</vt:lpstr>
      <vt:lpstr>МИФ № 9: «Я ношу медицинскую маску, этого достаточно чтобы избежать заражения»</vt:lpstr>
      <vt:lpstr>МИФ № 10: «Для профилактики заболевания достаточно пропить курс противовирусных препаратов или антибиотиков»</vt:lpstr>
      <vt:lpstr>БУДЬТЕ ЗДОРОВЫ!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РАЗВЕНЧИВАЕМ МИФЫ О КОРОНАВИРУСЕ</dc:title>
  <dc:creator>Пользователь</dc:creator>
  <cp:lastModifiedBy>Мария Ивановна Вершинина</cp:lastModifiedBy>
  <cp:revision>22</cp:revision>
  <dcterms:created xsi:type="dcterms:W3CDTF">2020-04-10T04:56:50Z</dcterms:created>
  <dcterms:modified xsi:type="dcterms:W3CDTF">2020-04-10T10:00:19Z</dcterms:modified>
</cp:coreProperties>
</file>