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81" r:id="rId3"/>
    <p:sldId id="280" r:id="rId4"/>
    <p:sldId id="256" r:id="rId5"/>
    <p:sldId id="273" r:id="rId6"/>
    <p:sldId id="279" r:id="rId7"/>
    <p:sldId id="277" r:id="rId8"/>
    <p:sldId id="282" r:id="rId9"/>
    <p:sldId id="28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3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Доля граждан, ведущих ЗОЖ*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ЗОЖ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РФ</c:v>
                </c:pt>
                <c:pt idx="1">
                  <c:v>ПФО</c:v>
                </c:pt>
                <c:pt idx="2">
                  <c:v>ПК</c:v>
                </c:pt>
                <c:pt idx="3">
                  <c:v>Цель к 2024 г.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0.12</c:v>
                </c:pt>
                <c:pt idx="1">
                  <c:v>0.14899999999999999</c:v>
                </c:pt>
                <c:pt idx="2">
                  <c:v>5.7000000000000002E-2</c:v>
                </c:pt>
                <c:pt idx="3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2-4643-A925-00D8D9A818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ЗОЖ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РФ</c:v>
                </c:pt>
                <c:pt idx="1">
                  <c:v>ПФО</c:v>
                </c:pt>
                <c:pt idx="2">
                  <c:v>ПК</c:v>
                </c:pt>
                <c:pt idx="3">
                  <c:v>Цель к 2024 г.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0.88</c:v>
                </c:pt>
                <c:pt idx="1">
                  <c:v>0.85099999999999998</c:v>
                </c:pt>
                <c:pt idx="2">
                  <c:v>0.94299999999999995</c:v>
                </c:pt>
                <c:pt idx="3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12-4643-A925-00D8D9A81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0508416"/>
        <c:axId val="196039808"/>
      </c:barChart>
      <c:catAx>
        <c:axId val="19050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039808"/>
        <c:crosses val="autoZero"/>
        <c:auto val="1"/>
        <c:lblAlgn val="ctr"/>
        <c:lblOffset val="100"/>
        <c:noMultiLvlLbl val="0"/>
      </c:catAx>
      <c:valAx>
        <c:axId val="19603980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9050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4E2D5-97E5-4931-A7F8-4D15358287D3}" type="doc">
      <dgm:prSet loTypeId="urn:microsoft.com/office/officeart/2008/layout/VerticalCircle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A4857FB-8012-4F8E-B37F-0C82D88C62BE}">
      <dgm:prSet/>
      <dgm:spPr/>
      <dgm:t>
        <a:bodyPr/>
        <a:lstStyle/>
        <a:p>
          <a:pPr rtl="0"/>
          <a:r>
            <a:rPr lang="ru-RU" dirty="0"/>
            <a:t>Во всем мире в результате вредного употребления алкоголя ежегодно происходит </a:t>
          </a:r>
          <a:r>
            <a:rPr lang="ru-RU" b="1" dirty="0">
              <a:solidFill>
                <a:srgbClr val="C00000"/>
              </a:solidFill>
            </a:rPr>
            <a:t>3 миллиона смертей</a:t>
          </a:r>
          <a:r>
            <a:rPr lang="ru-RU" dirty="0"/>
            <a:t>, что составляет 5,3% всех случаев смерти.</a:t>
          </a:r>
        </a:p>
      </dgm:t>
    </dgm:pt>
    <dgm:pt modelId="{71BC481F-AED9-40F4-B91A-E71E7F0A18B9}" type="parTrans" cxnId="{B8988DF7-E822-422C-837A-921504D36839}">
      <dgm:prSet/>
      <dgm:spPr/>
      <dgm:t>
        <a:bodyPr/>
        <a:lstStyle/>
        <a:p>
          <a:endParaRPr lang="ru-RU"/>
        </a:p>
      </dgm:t>
    </dgm:pt>
    <dgm:pt modelId="{6842DE7B-37B0-4A56-9A9D-B5DAA7BA40F2}" type="sibTrans" cxnId="{B8988DF7-E822-422C-837A-921504D36839}">
      <dgm:prSet/>
      <dgm:spPr/>
      <dgm:t>
        <a:bodyPr/>
        <a:lstStyle/>
        <a:p>
          <a:endParaRPr lang="ru-RU"/>
        </a:p>
      </dgm:t>
    </dgm:pt>
    <dgm:pt modelId="{7FE29278-1D8F-42EB-A3B3-2D9740AC2111}">
      <dgm:prSet/>
      <dgm:spPr/>
      <dgm:t>
        <a:bodyPr/>
        <a:lstStyle/>
        <a:p>
          <a:pPr rtl="0"/>
          <a:r>
            <a:rPr lang="ru-RU" dirty="0"/>
            <a:t>Вредное употребление алкоголя является причинным фактором более чем </a:t>
          </a:r>
          <a:r>
            <a:rPr lang="ru-RU" b="1" dirty="0">
              <a:solidFill>
                <a:srgbClr val="C00000"/>
              </a:solidFill>
            </a:rPr>
            <a:t>200 нарушений здоровья</a:t>
          </a:r>
          <a:r>
            <a:rPr lang="ru-RU" dirty="0"/>
            <a:t>, связанных с болезнями и травмами.</a:t>
          </a:r>
        </a:p>
      </dgm:t>
    </dgm:pt>
    <dgm:pt modelId="{18EE1084-D991-4B9E-9F80-4FE7F69DB5EB}" type="parTrans" cxnId="{F6BAAED7-503A-444C-B6C3-11B9A79F443E}">
      <dgm:prSet/>
      <dgm:spPr/>
      <dgm:t>
        <a:bodyPr/>
        <a:lstStyle/>
        <a:p>
          <a:endParaRPr lang="ru-RU"/>
        </a:p>
      </dgm:t>
    </dgm:pt>
    <dgm:pt modelId="{470C493C-ED24-470C-B56C-C37DF1C35B9F}" type="sibTrans" cxnId="{F6BAAED7-503A-444C-B6C3-11B9A79F443E}">
      <dgm:prSet/>
      <dgm:spPr/>
      <dgm:t>
        <a:bodyPr/>
        <a:lstStyle/>
        <a:p>
          <a:endParaRPr lang="ru-RU"/>
        </a:p>
      </dgm:t>
    </dgm:pt>
    <dgm:pt modelId="{44BA1541-93EA-400F-8DB8-6A98983E201E}">
      <dgm:prSet/>
      <dgm:spPr/>
      <dgm:t>
        <a:bodyPr/>
        <a:lstStyle/>
        <a:p>
          <a:pPr rtl="0"/>
          <a:r>
            <a:rPr lang="ru-RU" b="1" dirty="0">
              <a:solidFill>
                <a:srgbClr val="C00000"/>
              </a:solidFill>
            </a:rPr>
            <a:t>5,1% общего глобального бремени болезней и травм </a:t>
          </a:r>
          <a:r>
            <a:rPr lang="ru-RU" dirty="0"/>
            <a:t>обусловлено алкоголем, согласно оценкам в показателях ДАЛИ (годы жизни, утраченные в результате инвалидности).</a:t>
          </a:r>
        </a:p>
      </dgm:t>
    </dgm:pt>
    <dgm:pt modelId="{5078056A-F4C8-4A09-91E2-746CB52F9197}" type="parTrans" cxnId="{755ABD98-BEFE-419A-947F-8525D20783F0}">
      <dgm:prSet/>
      <dgm:spPr/>
      <dgm:t>
        <a:bodyPr/>
        <a:lstStyle/>
        <a:p>
          <a:endParaRPr lang="ru-RU"/>
        </a:p>
      </dgm:t>
    </dgm:pt>
    <dgm:pt modelId="{502548F2-5FD8-410C-BE3B-1D288684D7B2}" type="sibTrans" cxnId="{755ABD98-BEFE-419A-947F-8525D20783F0}">
      <dgm:prSet/>
      <dgm:spPr/>
      <dgm:t>
        <a:bodyPr/>
        <a:lstStyle/>
        <a:p>
          <a:endParaRPr lang="ru-RU"/>
        </a:p>
      </dgm:t>
    </dgm:pt>
    <dgm:pt modelId="{BD30A396-FFDC-4435-AB81-AB024FB23702}">
      <dgm:prSet/>
      <dgm:spPr/>
      <dgm:t>
        <a:bodyPr/>
        <a:lstStyle/>
        <a:p>
          <a:pPr rtl="0"/>
          <a:r>
            <a:rPr lang="ru-RU" dirty="0"/>
            <a:t>Потребление алкоголя приводит к смерти </a:t>
          </a:r>
          <a:br>
            <a:rPr lang="ru-RU" dirty="0"/>
          </a:br>
          <a:r>
            <a:rPr lang="ru-RU" dirty="0"/>
            <a:t>и инвалидности относительно на более ранних стадиях жизни. Среди людей в возрасте 20-39 лет примерно </a:t>
          </a:r>
          <a:r>
            <a:rPr lang="ru-RU" b="1" dirty="0">
              <a:solidFill>
                <a:srgbClr val="C00000"/>
              </a:solidFill>
            </a:rPr>
            <a:t>13,5% всех случаев смерти </a:t>
          </a:r>
          <a:r>
            <a:rPr lang="ru-RU" dirty="0"/>
            <a:t>связаны с алкоголем.</a:t>
          </a:r>
        </a:p>
      </dgm:t>
    </dgm:pt>
    <dgm:pt modelId="{40F3B5D2-CCAC-460F-AD79-10E1705C38EF}" type="parTrans" cxnId="{D1DD5601-5B45-46AC-B773-9CB96131AF63}">
      <dgm:prSet/>
      <dgm:spPr/>
      <dgm:t>
        <a:bodyPr/>
        <a:lstStyle/>
        <a:p>
          <a:endParaRPr lang="ru-RU"/>
        </a:p>
      </dgm:t>
    </dgm:pt>
    <dgm:pt modelId="{CDC037E5-638F-4D30-9A3D-5073CD193F88}" type="sibTrans" cxnId="{D1DD5601-5B45-46AC-B773-9CB96131AF63}">
      <dgm:prSet/>
      <dgm:spPr/>
      <dgm:t>
        <a:bodyPr/>
        <a:lstStyle/>
        <a:p>
          <a:endParaRPr lang="ru-RU"/>
        </a:p>
      </dgm:t>
    </dgm:pt>
    <dgm:pt modelId="{CE06C41C-E12F-4389-9421-61FE1D9C335F}">
      <dgm:prSet/>
      <dgm:spPr/>
      <dgm:t>
        <a:bodyPr/>
        <a:lstStyle/>
        <a:p>
          <a:pPr rtl="0"/>
          <a:r>
            <a:rPr lang="ru-RU" dirty="0"/>
            <a:t>Существует причинно-следственная связь между вредным употреблением алкоголя и целым рядом психических и поведенческих расстройств, других неинфекционных нарушений здоровья, а также травм.</a:t>
          </a:r>
        </a:p>
      </dgm:t>
    </dgm:pt>
    <dgm:pt modelId="{A31770FD-93BA-4CA0-9DF3-1A2754C5B17C}" type="parTrans" cxnId="{90F846CC-D04A-4FFD-9FD7-5118F463965E}">
      <dgm:prSet/>
      <dgm:spPr/>
      <dgm:t>
        <a:bodyPr/>
        <a:lstStyle/>
        <a:p>
          <a:endParaRPr lang="ru-RU"/>
        </a:p>
      </dgm:t>
    </dgm:pt>
    <dgm:pt modelId="{2B9493FF-5729-489F-B620-6784DEE9E4AD}" type="sibTrans" cxnId="{90F846CC-D04A-4FFD-9FD7-5118F463965E}">
      <dgm:prSet/>
      <dgm:spPr/>
      <dgm:t>
        <a:bodyPr/>
        <a:lstStyle/>
        <a:p>
          <a:endParaRPr lang="ru-RU"/>
        </a:p>
      </dgm:t>
    </dgm:pt>
    <dgm:pt modelId="{BEA90A40-00BD-486C-9F25-AE3C1DE840C4}">
      <dgm:prSet/>
      <dgm:spPr/>
      <dgm:t>
        <a:bodyPr/>
        <a:lstStyle/>
        <a:p>
          <a:pPr rtl="0"/>
          <a:r>
            <a:rPr lang="ru-RU" dirty="0"/>
            <a:t>В последнее время установлены причинно-следственные связи между вредным употреблением алкоголя </a:t>
          </a:r>
          <a:br>
            <a:rPr lang="ru-RU" dirty="0"/>
          </a:br>
          <a:r>
            <a:rPr lang="ru-RU" dirty="0"/>
            <a:t>и заболеваемостью такими инфекционными болезнями, как туберкулез, а также течением ВИЧ/СПИДа.</a:t>
          </a:r>
        </a:p>
      </dgm:t>
    </dgm:pt>
    <dgm:pt modelId="{B7696F11-7D2B-4601-90CB-1AE6FE72B644}" type="parTrans" cxnId="{B6EB0FD0-6B3D-4270-AF7C-55B88E810F90}">
      <dgm:prSet/>
      <dgm:spPr/>
      <dgm:t>
        <a:bodyPr/>
        <a:lstStyle/>
        <a:p>
          <a:endParaRPr lang="ru-RU"/>
        </a:p>
      </dgm:t>
    </dgm:pt>
    <dgm:pt modelId="{26F6FC5E-6366-4B8C-A8AE-A2D2A7C1F77E}" type="sibTrans" cxnId="{B6EB0FD0-6B3D-4270-AF7C-55B88E810F90}">
      <dgm:prSet/>
      <dgm:spPr/>
      <dgm:t>
        <a:bodyPr/>
        <a:lstStyle/>
        <a:p>
          <a:endParaRPr lang="ru-RU"/>
        </a:p>
      </dgm:t>
    </dgm:pt>
    <dgm:pt modelId="{0F1A46AB-7C39-479A-8D47-B6685A4B9671}">
      <dgm:prSet/>
      <dgm:spPr/>
      <dgm:t>
        <a:bodyPr/>
        <a:lstStyle/>
        <a:p>
          <a:pPr rtl="0"/>
          <a:r>
            <a:rPr lang="ru-RU" dirty="0"/>
            <a:t>Помимо последствий для здоровья вредное употребление алкоголя наносит значительный социальный и экономический ущерб отдельным людям </a:t>
          </a:r>
          <a:br>
            <a:rPr lang="ru-RU" dirty="0"/>
          </a:br>
          <a:r>
            <a:rPr lang="ru-RU" dirty="0"/>
            <a:t>и обществу в целом*.</a:t>
          </a:r>
        </a:p>
      </dgm:t>
    </dgm:pt>
    <dgm:pt modelId="{327D5C11-0A19-4AAA-8AE9-E053050B38C7}" type="parTrans" cxnId="{3A6A09C9-76FA-4379-9A7E-F9D9FD171D1F}">
      <dgm:prSet/>
      <dgm:spPr/>
      <dgm:t>
        <a:bodyPr/>
        <a:lstStyle/>
        <a:p>
          <a:endParaRPr lang="ru-RU"/>
        </a:p>
      </dgm:t>
    </dgm:pt>
    <dgm:pt modelId="{CA32663F-CA15-4AE0-8D7B-4C3D62346BE8}" type="sibTrans" cxnId="{3A6A09C9-76FA-4379-9A7E-F9D9FD171D1F}">
      <dgm:prSet/>
      <dgm:spPr/>
      <dgm:t>
        <a:bodyPr/>
        <a:lstStyle/>
        <a:p>
          <a:endParaRPr lang="ru-RU"/>
        </a:p>
      </dgm:t>
    </dgm:pt>
    <dgm:pt modelId="{12C46BFC-D370-4439-BB22-6DEDB208F069}" type="pres">
      <dgm:prSet presAssocID="{2C64E2D5-97E5-4931-A7F8-4D15358287D3}" presName="Name0" presStyleCnt="0">
        <dgm:presLayoutVars>
          <dgm:dir/>
        </dgm:presLayoutVars>
      </dgm:prSet>
      <dgm:spPr/>
    </dgm:pt>
    <dgm:pt modelId="{4949AB4B-12B0-4CC6-87EB-8B4256CF3ED2}" type="pres">
      <dgm:prSet presAssocID="{4A4857FB-8012-4F8E-B37F-0C82D88C62BE}" presName="noChildren" presStyleCnt="0"/>
      <dgm:spPr/>
    </dgm:pt>
    <dgm:pt modelId="{F2C36EB9-9CDC-49F6-9932-C40A482FDA57}" type="pres">
      <dgm:prSet presAssocID="{4A4857FB-8012-4F8E-B37F-0C82D88C62BE}" presName="gap" presStyleCnt="0"/>
      <dgm:spPr/>
    </dgm:pt>
    <dgm:pt modelId="{B59A9540-55ED-4709-940E-9F36E33BABC1}" type="pres">
      <dgm:prSet presAssocID="{4A4857FB-8012-4F8E-B37F-0C82D88C62BE}" presName="medCircle2" presStyleLbl="vennNode1" presStyleIdx="0" presStyleCnt="7"/>
      <dgm:spPr/>
    </dgm:pt>
    <dgm:pt modelId="{FCF4D125-8C4B-427B-8119-85E6841B2C71}" type="pres">
      <dgm:prSet presAssocID="{4A4857FB-8012-4F8E-B37F-0C82D88C62BE}" presName="txLvlOnly1" presStyleLbl="revTx" presStyleIdx="0" presStyleCnt="7"/>
      <dgm:spPr/>
    </dgm:pt>
    <dgm:pt modelId="{EFCE59F4-9D27-43CC-B8DA-9A9D7E0168AD}" type="pres">
      <dgm:prSet presAssocID="{7FE29278-1D8F-42EB-A3B3-2D9740AC2111}" presName="noChildren" presStyleCnt="0"/>
      <dgm:spPr/>
    </dgm:pt>
    <dgm:pt modelId="{D082FBC8-851A-412A-A8BE-872C8B259EF4}" type="pres">
      <dgm:prSet presAssocID="{7FE29278-1D8F-42EB-A3B3-2D9740AC2111}" presName="gap" presStyleCnt="0"/>
      <dgm:spPr/>
    </dgm:pt>
    <dgm:pt modelId="{6B064719-A034-4A51-B5C3-864E3F732DE9}" type="pres">
      <dgm:prSet presAssocID="{7FE29278-1D8F-42EB-A3B3-2D9740AC2111}" presName="medCircle2" presStyleLbl="vennNode1" presStyleIdx="1" presStyleCnt="7"/>
      <dgm:spPr/>
    </dgm:pt>
    <dgm:pt modelId="{61566D8A-9C02-41AD-964E-D6973843E9D6}" type="pres">
      <dgm:prSet presAssocID="{7FE29278-1D8F-42EB-A3B3-2D9740AC2111}" presName="txLvlOnly1" presStyleLbl="revTx" presStyleIdx="1" presStyleCnt="7"/>
      <dgm:spPr/>
    </dgm:pt>
    <dgm:pt modelId="{1AF848FD-D74E-4F73-8B78-DF3EE783A349}" type="pres">
      <dgm:prSet presAssocID="{44BA1541-93EA-400F-8DB8-6A98983E201E}" presName="noChildren" presStyleCnt="0"/>
      <dgm:spPr/>
    </dgm:pt>
    <dgm:pt modelId="{79B7E882-AC80-48B8-8A21-EA82E927D4B1}" type="pres">
      <dgm:prSet presAssocID="{44BA1541-93EA-400F-8DB8-6A98983E201E}" presName="gap" presStyleCnt="0"/>
      <dgm:spPr/>
    </dgm:pt>
    <dgm:pt modelId="{BA701263-0E23-41CA-ACE4-0EE1A5279DAD}" type="pres">
      <dgm:prSet presAssocID="{44BA1541-93EA-400F-8DB8-6A98983E201E}" presName="medCircle2" presStyleLbl="vennNode1" presStyleIdx="2" presStyleCnt="7"/>
      <dgm:spPr/>
    </dgm:pt>
    <dgm:pt modelId="{067BF5EB-44AF-46CC-B861-509E4DBE1E0C}" type="pres">
      <dgm:prSet presAssocID="{44BA1541-93EA-400F-8DB8-6A98983E201E}" presName="txLvlOnly1" presStyleLbl="revTx" presStyleIdx="2" presStyleCnt="7"/>
      <dgm:spPr/>
    </dgm:pt>
    <dgm:pt modelId="{618B9748-D44D-4E9C-ACFA-403CA43AA463}" type="pres">
      <dgm:prSet presAssocID="{BD30A396-FFDC-4435-AB81-AB024FB23702}" presName="noChildren" presStyleCnt="0"/>
      <dgm:spPr/>
    </dgm:pt>
    <dgm:pt modelId="{0E43734D-7017-4081-B6C2-54DB64573E22}" type="pres">
      <dgm:prSet presAssocID="{BD30A396-FFDC-4435-AB81-AB024FB23702}" presName="gap" presStyleCnt="0"/>
      <dgm:spPr/>
    </dgm:pt>
    <dgm:pt modelId="{F2825667-7000-4E08-8F08-4A796437555C}" type="pres">
      <dgm:prSet presAssocID="{BD30A396-FFDC-4435-AB81-AB024FB23702}" presName="medCircle2" presStyleLbl="vennNode1" presStyleIdx="3" presStyleCnt="7"/>
      <dgm:spPr/>
    </dgm:pt>
    <dgm:pt modelId="{182F90EE-5CEB-45DB-BE14-91B374840F89}" type="pres">
      <dgm:prSet presAssocID="{BD30A396-FFDC-4435-AB81-AB024FB23702}" presName="txLvlOnly1" presStyleLbl="revTx" presStyleIdx="3" presStyleCnt="7"/>
      <dgm:spPr/>
    </dgm:pt>
    <dgm:pt modelId="{F41489D8-A066-41EF-AE97-25BB1662DBB8}" type="pres">
      <dgm:prSet presAssocID="{CE06C41C-E12F-4389-9421-61FE1D9C335F}" presName="noChildren" presStyleCnt="0"/>
      <dgm:spPr/>
    </dgm:pt>
    <dgm:pt modelId="{F6E0D81B-E0E4-4253-9DDB-088567639649}" type="pres">
      <dgm:prSet presAssocID="{CE06C41C-E12F-4389-9421-61FE1D9C335F}" presName="gap" presStyleCnt="0"/>
      <dgm:spPr/>
    </dgm:pt>
    <dgm:pt modelId="{5E52E089-B91B-4E05-9261-6A93393B7A34}" type="pres">
      <dgm:prSet presAssocID="{CE06C41C-E12F-4389-9421-61FE1D9C335F}" presName="medCircle2" presStyleLbl="vennNode1" presStyleIdx="4" presStyleCnt="7"/>
      <dgm:spPr/>
    </dgm:pt>
    <dgm:pt modelId="{49A1A662-211F-48B5-A632-9A5B7ABEB551}" type="pres">
      <dgm:prSet presAssocID="{CE06C41C-E12F-4389-9421-61FE1D9C335F}" presName="txLvlOnly1" presStyleLbl="revTx" presStyleIdx="4" presStyleCnt="7"/>
      <dgm:spPr/>
    </dgm:pt>
    <dgm:pt modelId="{0F8D752F-0F82-4313-A157-4E63FF1A03DE}" type="pres">
      <dgm:prSet presAssocID="{BEA90A40-00BD-486C-9F25-AE3C1DE840C4}" presName="noChildren" presStyleCnt="0"/>
      <dgm:spPr/>
    </dgm:pt>
    <dgm:pt modelId="{DC9AB030-7748-40A5-9BB2-DCD32636B794}" type="pres">
      <dgm:prSet presAssocID="{BEA90A40-00BD-486C-9F25-AE3C1DE840C4}" presName="gap" presStyleCnt="0"/>
      <dgm:spPr/>
    </dgm:pt>
    <dgm:pt modelId="{02E837EC-FC0C-4686-95AE-A347C5A0D76C}" type="pres">
      <dgm:prSet presAssocID="{BEA90A40-00BD-486C-9F25-AE3C1DE840C4}" presName="medCircle2" presStyleLbl="vennNode1" presStyleIdx="5" presStyleCnt="7"/>
      <dgm:spPr/>
    </dgm:pt>
    <dgm:pt modelId="{65169039-E7DF-4E4C-A9FF-08585D97EE20}" type="pres">
      <dgm:prSet presAssocID="{BEA90A40-00BD-486C-9F25-AE3C1DE840C4}" presName="txLvlOnly1" presStyleLbl="revTx" presStyleIdx="5" presStyleCnt="7"/>
      <dgm:spPr/>
    </dgm:pt>
    <dgm:pt modelId="{6C9B684D-FE26-4182-B30C-DB45E282CDC6}" type="pres">
      <dgm:prSet presAssocID="{0F1A46AB-7C39-479A-8D47-B6685A4B9671}" presName="noChildren" presStyleCnt="0"/>
      <dgm:spPr/>
    </dgm:pt>
    <dgm:pt modelId="{F36E0B8D-FB55-4BA0-B11E-42B5F5C7D237}" type="pres">
      <dgm:prSet presAssocID="{0F1A46AB-7C39-479A-8D47-B6685A4B9671}" presName="gap" presStyleCnt="0"/>
      <dgm:spPr/>
    </dgm:pt>
    <dgm:pt modelId="{796071E7-637D-4387-B980-F00DCADCA128}" type="pres">
      <dgm:prSet presAssocID="{0F1A46AB-7C39-479A-8D47-B6685A4B9671}" presName="medCircle2" presStyleLbl="vennNode1" presStyleIdx="6" presStyleCnt="7"/>
      <dgm:spPr/>
    </dgm:pt>
    <dgm:pt modelId="{326E83EA-AFAA-4888-8669-3F81AFE16CB0}" type="pres">
      <dgm:prSet presAssocID="{0F1A46AB-7C39-479A-8D47-B6685A4B9671}" presName="txLvlOnly1" presStyleLbl="revTx" presStyleIdx="6" presStyleCnt="7"/>
      <dgm:spPr/>
    </dgm:pt>
  </dgm:ptLst>
  <dgm:cxnLst>
    <dgm:cxn modelId="{D1DD5601-5B45-46AC-B773-9CB96131AF63}" srcId="{2C64E2D5-97E5-4931-A7F8-4D15358287D3}" destId="{BD30A396-FFDC-4435-AB81-AB024FB23702}" srcOrd="3" destOrd="0" parTransId="{40F3B5D2-CCAC-460F-AD79-10E1705C38EF}" sibTransId="{CDC037E5-638F-4D30-9A3D-5073CD193F88}"/>
    <dgm:cxn modelId="{FD66700C-E79C-428D-9D7D-C82BF96F3DBF}" type="presOf" srcId="{44BA1541-93EA-400F-8DB8-6A98983E201E}" destId="{067BF5EB-44AF-46CC-B861-509E4DBE1E0C}" srcOrd="0" destOrd="0" presId="urn:microsoft.com/office/officeart/2008/layout/VerticalCircleList"/>
    <dgm:cxn modelId="{12FDCC1C-9DD0-486E-B7E5-FC97FB008869}" type="presOf" srcId="{7FE29278-1D8F-42EB-A3B3-2D9740AC2111}" destId="{61566D8A-9C02-41AD-964E-D6973843E9D6}" srcOrd="0" destOrd="0" presId="urn:microsoft.com/office/officeart/2008/layout/VerticalCircleList"/>
    <dgm:cxn modelId="{19684141-E475-4560-BA23-C14314BF1BF3}" type="presOf" srcId="{BD30A396-FFDC-4435-AB81-AB024FB23702}" destId="{182F90EE-5CEB-45DB-BE14-91B374840F89}" srcOrd="0" destOrd="0" presId="urn:microsoft.com/office/officeart/2008/layout/VerticalCircleList"/>
    <dgm:cxn modelId="{2E41E27B-43D2-4B63-94FA-023F2AC4BFE4}" type="presOf" srcId="{2C64E2D5-97E5-4931-A7F8-4D15358287D3}" destId="{12C46BFC-D370-4439-BB22-6DEDB208F069}" srcOrd="0" destOrd="0" presId="urn:microsoft.com/office/officeart/2008/layout/VerticalCircleList"/>
    <dgm:cxn modelId="{0767367C-9642-4192-A86A-48505F3DD0EB}" type="presOf" srcId="{4A4857FB-8012-4F8E-B37F-0C82D88C62BE}" destId="{FCF4D125-8C4B-427B-8119-85E6841B2C71}" srcOrd="0" destOrd="0" presId="urn:microsoft.com/office/officeart/2008/layout/VerticalCircleList"/>
    <dgm:cxn modelId="{566C3384-A11E-40AA-9B76-2DDDE66CE6CC}" type="presOf" srcId="{0F1A46AB-7C39-479A-8D47-B6685A4B9671}" destId="{326E83EA-AFAA-4888-8669-3F81AFE16CB0}" srcOrd="0" destOrd="0" presId="urn:microsoft.com/office/officeart/2008/layout/VerticalCircleList"/>
    <dgm:cxn modelId="{755ABD98-BEFE-419A-947F-8525D20783F0}" srcId="{2C64E2D5-97E5-4931-A7F8-4D15358287D3}" destId="{44BA1541-93EA-400F-8DB8-6A98983E201E}" srcOrd="2" destOrd="0" parTransId="{5078056A-F4C8-4A09-91E2-746CB52F9197}" sibTransId="{502548F2-5FD8-410C-BE3B-1D288684D7B2}"/>
    <dgm:cxn modelId="{069E959B-B33F-4F54-AABA-65B30AA2B404}" type="presOf" srcId="{CE06C41C-E12F-4389-9421-61FE1D9C335F}" destId="{49A1A662-211F-48B5-A632-9A5B7ABEB551}" srcOrd="0" destOrd="0" presId="urn:microsoft.com/office/officeart/2008/layout/VerticalCircleList"/>
    <dgm:cxn modelId="{CF443CC2-CEFF-4F98-95E0-DEF71A43D6B0}" type="presOf" srcId="{BEA90A40-00BD-486C-9F25-AE3C1DE840C4}" destId="{65169039-E7DF-4E4C-A9FF-08585D97EE20}" srcOrd="0" destOrd="0" presId="urn:microsoft.com/office/officeart/2008/layout/VerticalCircleList"/>
    <dgm:cxn modelId="{3A6A09C9-76FA-4379-9A7E-F9D9FD171D1F}" srcId="{2C64E2D5-97E5-4931-A7F8-4D15358287D3}" destId="{0F1A46AB-7C39-479A-8D47-B6685A4B9671}" srcOrd="6" destOrd="0" parTransId="{327D5C11-0A19-4AAA-8AE9-E053050B38C7}" sibTransId="{CA32663F-CA15-4AE0-8D7B-4C3D62346BE8}"/>
    <dgm:cxn modelId="{90F846CC-D04A-4FFD-9FD7-5118F463965E}" srcId="{2C64E2D5-97E5-4931-A7F8-4D15358287D3}" destId="{CE06C41C-E12F-4389-9421-61FE1D9C335F}" srcOrd="4" destOrd="0" parTransId="{A31770FD-93BA-4CA0-9DF3-1A2754C5B17C}" sibTransId="{2B9493FF-5729-489F-B620-6784DEE9E4AD}"/>
    <dgm:cxn modelId="{B6EB0FD0-6B3D-4270-AF7C-55B88E810F90}" srcId="{2C64E2D5-97E5-4931-A7F8-4D15358287D3}" destId="{BEA90A40-00BD-486C-9F25-AE3C1DE840C4}" srcOrd="5" destOrd="0" parTransId="{B7696F11-7D2B-4601-90CB-1AE6FE72B644}" sibTransId="{26F6FC5E-6366-4B8C-A8AE-A2D2A7C1F77E}"/>
    <dgm:cxn modelId="{F6BAAED7-503A-444C-B6C3-11B9A79F443E}" srcId="{2C64E2D5-97E5-4931-A7F8-4D15358287D3}" destId="{7FE29278-1D8F-42EB-A3B3-2D9740AC2111}" srcOrd="1" destOrd="0" parTransId="{18EE1084-D991-4B9E-9F80-4FE7F69DB5EB}" sibTransId="{470C493C-ED24-470C-B56C-C37DF1C35B9F}"/>
    <dgm:cxn modelId="{B8988DF7-E822-422C-837A-921504D36839}" srcId="{2C64E2D5-97E5-4931-A7F8-4D15358287D3}" destId="{4A4857FB-8012-4F8E-B37F-0C82D88C62BE}" srcOrd="0" destOrd="0" parTransId="{71BC481F-AED9-40F4-B91A-E71E7F0A18B9}" sibTransId="{6842DE7B-37B0-4A56-9A9D-B5DAA7BA40F2}"/>
    <dgm:cxn modelId="{AE981659-5741-4DBC-BA76-7122FC541D38}" type="presParOf" srcId="{12C46BFC-D370-4439-BB22-6DEDB208F069}" destId="{4949AB4B-12B0-4CC6-87EB-8B4256CF3ED2}" srcOrd="0" destOrd="0" presId="urn:microsoft.com/office/officeart/2008/layout/VerticalCircleList"/>
    <dgm:cxn modelId="{E7A0EDC0-DBB8-4D25-86BA-6E60CA9BEB34}" type="presParOf" srcId="{4949AB4B-12B0-4CC6-87EB-8B4256CF3ED2}" destId="{F2C36EB9-9CDC-49F6-9932-C40A482FDA57}" srcOrd="0" destOrd="0" presId="urn:microsoft.com/office/officeart/2008/layout/VerticalCircleList"/>
    <dgm:cxn modelId="{788655CA-8469-4984-B6BD-F4C736DCB442}" type="presParOf" srcId="{4949AB4B-12B0-4CC6-87EB-8B4256CF3ED2}" destId="{B59A9540-55ED-4709-940E-9F36E33BABC1}" srcOrd="1" destOrd="0" presId="urn:microsoft.com/office/officeart/2008/layout/VerticalCircleList"/>
    <dgm:cxn modelId="{7E7E9B1C-86F4-4DF3-B03F-E52DA983452C}" type="presParOf" srcId="{4949AB4B-12B0-4CC6-87EB-8B4256CF3ED2}" destId="{FCF4D125-8C4B-427B-8119-85E6841B2C71}" srcOrd="2" destOrd="0" presId="urn:microsoft.com/office/officeart/2008/layout/VerticalCircleList"/>
    <dgm:cxn modelId="{67B8A2A9-E36B-4DE7-8BDA-E32EA5E511BB}" type="presParOf" srcId="{12C46BFC-D370-4439-BB22-6DEDB208F069}" destId="{EFCE59F4-9D27-43CC-B8DA-9A9D7E0168AD}" srcOrd="1" destOrd="0" presId="urn:microsoft.com/office/officeart/2008/layout/VerticalCircleList"/>
    <dgm:cxn modelId="{78B3A621-8B8D-47AF-92F8-2D768A4E3497}" type="presParOf" srcId="{EFCE59F4-9D27-43CC-B8DA-9A9D7E0168AD}" destId="{D082FBC8-851A-412A-A8BE-872C8B259EF4}" srcOrd="0" destOrd="0" presId="urn:microsoft.com/office/officeart/2008/layout/VerticalCircleList"/>
    <dgm:cxn modelId="{900FED3C-4298-478A-BCD2-97CF8B1BF290}" type="presParOf" srcId="{EFCE59F4-9D27-43CC-B8DA-9A9D7E0168AD}" destId="{6B064719-A034-4A51-B5C3-864E3F732DE9}" srcOrd="1" destOrd="0" presId="urn:microsoft.com/office/officeart/2008/layout/VerticalCircleList"/>
    <dgm:cxn modelId="{F6054730-0054-441C-820E-9926FD088DD5}" type="presParOf" srcId="{EFCE59F4-9D27-43CC-B8DA-9A9D7E0168AD}" destId="{61566D8A-9C02-41AD-964E-D6973843E9D6}" srcOrd="2" destOrd="0" presId="urn:microsoft.com/office/officeart/2008/layout/VerticalCircleList"/>
    <dgm:cxn modelId="{AEA28E69-0117-4E28-A0A6-7461D91B4738}" type="presParOf" srcId="{12C46BFC-D370-4439-BB22-6DEDB208F069}" destId="{1AF848FD-D74E-4F73-8B78-DF3EE783A349}" srcOrd="2" destOrd="0" presId="urn:microsoft.com/office/officeart/2008/layout/VerticalCircleList"/>
    <dgm:cxn modelId="{4AC0FC06-F265-4D05-8C5A-00F969D5DBE4}" type="presParOf" srcId="{1AF848FD-D74E-4F73-8B78-DF3EE783A349}" destId="{79B7E882-AC80-48B8-8A21-EA82E927D4B1}" srcOrd="0" destOrd="0" presId="urn:microsoft.com/office/officeart/2008/layout/VerticalCircleList"/>
    <dgm:cxn modelId="{61758186-462A-49A3-97DA-27F6E86073E3}" type="presParOf" srcId="{1AF848FD-D74E-4F73-8B78-DF3EE783A349}" destId="{BA701263-0E23-41CA-ACE4-0EE1A5279DAD}" srcOrd="1" destOrd="0" presId="urn:microsoft.com/office/officeart/2008/layout/VerticalCircleList"/>
    <dgm:cxn modelId="{31D20239-0CC2-4559-9CC4-1D9CDFF75310}" type="presParOf" srcId="{1AF848FD-D74E-4F73-8B78-DF3EE783A349}" destId="{067BF5EB-44AF-46CC-B861-509E4DBE1E0C}" srcOrd="2" destOrd="0" presId="urn:microsoft.com/office/officeart/2008/layout/VerticalCircleList"/>
    <dgm:cxn modelId="{2D124571-7860-4713-A85B-BF6C4532CDF2}" type="presParOf" srcId="{12C46BFC-D370-4439-BB22-6DEDB208F069}" destId="{618B9748-D44D-4E9C-ACFA-403CA43AA463}" srcOrd="3" destOrd="0" presId="urn:microsoft.com/office/officeart/2008/layout/VerticalCircleList"/>
    <dgm:cxn modelId="{BD35204D-EBC3-4DC0-87D7-81433DCF9E3F}" type="presParOf" srcId="{618B9748-D44D-4E9C-ACFA-403CA43AA463}" destId="{0E43734D-7017-4081-B6C2-54DB64573E22}" srcOrd="0" destOrd="0" presId="urn:microsoft.com/office/officeart/2008/layout/VerticalCircleList"/>
    <dgm:cxn modelId="{F9726237-6F87-4ECF-B504-D42909BD437C}" type="presParOf" srcId="{618B9748-D44D-4E9C-ACFA-403CA43AA463}" destId="{F2825667-7000-4E08-8F08-4A796437555C}" srcOrd="1" destOrd="0" presId="urn:microsoft.com/office/officeart/2008/layout/VerticalCircleList"/>
    <dgm:cxn modelId="{54802771-A951-4D3D-85E0-E147E22C30E7}" type="presParOf" srcId="{618B9748-D44D-4E9C-ACFA-403CA43AA463}" destId="{182F90EE-5CEB-45DB-BE14-91B374840F89}" srcOrd="2" destOrd="0" presId="urn:microsoft.com/office/officeart/2008/layout/VerticalCircleList"/>
    <dgm:cxn modelId="{D7B0EA21-9142-4F6F-9930-AB2D2D4E3921}" type="presParOf" srcId="{12C46BFC-D370-4439-BB22-6DEDB208F069}" destId="{F41489D8-A066-41EF-AE97-25BB1662DBB8}" srcOrd="4" destOrd="0" presId="urn:microsoft.com/office/officeart/2008/layout/VerticalCircleList"/>
    <dgm:cxn modelId="{F8A1DB1E-5441-4C71-8CB9-1D03ACE55467}" type="presParOf" srcId="{F41489D8-A066-41EF-AE97-25BB1662DBB8}" destId="{F6E0D81B-E0E4-4253-9DDB-088567639649}" srcOrd="0" destOrd="0" presId="urn:microsoft.com/office/officeart/2008/layout/VerticalCircleList"/>
    <dgm:cxn modelId="{6DB240D3-C403-4A92-9A2E-D215CA10AAF6}" type="presParOf" srcId="{F41489D8-A066-41EF-AE97-25BB1662DBB8}" destId="{5E52E089-B91B-4E05-9261-6A93393B7A34}" srcOrd="1" destOrd="0" presId="urn:microsoft.com/office/officeart/2008/layout/VerticalCircleList"/>
    <dgm:cxn modelId="{38465681-13BA-4B28-B4C5-92D3913A81DB}" type="presParOf" srcId="{F41489D8-A066-41EF-AE97-25BB1662DBB8}" destId="{49A1A662-211F-48B5-A632-9A5B7ABEB551}" srcOrd="2" destOrd="0" presId="urn:microsoft.com/office/officeart/2008/layout/VerticalCircleList"/>
    <dgm:cxn modelId="{2A7AE123-8C8F-40D3-9DC5-0457177C3E71}" type="presParOf" srcId="{12C46BFC-D370-4439-BB22-6DEDB208F069}" destId="{0F8D752F-0F82-4313-A157-4E63FF1A03DE}" srcOrd="5" destOrd="0" presId="urn:microsoft.com/office/officeart/2008/layout/VerticalCircleList"/>
    <dgm:cxn modelId="{875E1D36-8843-4B6B-964C-0DA6B96111E2}" type="presParOf" srcId="{0F8D752F-0F82-4313-A157-4E63FF1A03DE}" destId="{DC9AB030-7748-40A5-9BB2-DCD32636B794}" srcOrd="0" destOrd="0" presId="urn:microsoft.com/office/officeart/2008/layout/VerticalCircleList"/>
    <dgm:cxn modelId="{C391384C-B773-4957-BBB1-91EF332B215F}" type="presParOf" srcId="{0F8D752F-0F82-4313-A157-4E63FF1A03DE}" destId="{02E837EC-FC0C-4686-95AE-A347C5A0D76C}" srcOrd="1" destOrd="0" presId="urn:microsoft.com/office/officeart/2008/layout/VerticalCircleList"/>
    <dgm:cxn modelId="{BD461724-8A39-45C6-A5FD-91CACE618872}" type="presParOf" srcId="{0F8D752F-0F82-4313-A157-4E63FF1A03DE}" destId="{65169039-E7DF-4E4C-A9FF-08585D97EE20}" srcOrd="2" destOrd="0" presId="urn:microsoft.com/office/officeart/2008/layout/VerticalCircleList"/>
    <dgm:cxn modelId="{6E74897D-8A1C-452B-B833-45C5FC7B4E76}" type="presParOf" srcId="{12C46BFC-D370-4439-BB22-6DEDB208F069}" destId="{6C9B684D-FE26-4182-B30C-DB45E282CDC6}" srcOrd="6" destOrd="0" presId="urn:microsoft.com/office/officeart/2008/layout/VerticalCircleList"/>
    <dgm:cxn modelId="{2E224C3F-E2EE-432F-80E4-F417C5DC3233}" type="presParOf" srcId="{6C9B684D-FE26-4182-B30C-DB45E282CDC6}" destId="{F36E0B8D-FB55-4BA0-B11E-42B5F5C7D237}" srcOrd="0" destOrd="0" presId="urn:microsoft.com/office/officeart/2008/layout/VerticalCircleList"/>
    <dgm:cxn modelId="{C9898508-AAE5-4854-8399-CBA8127DFF1C}" type="presParOf" srcId="{6C9B684D-FE26-4182-B30C-DB45E282CDC6}" destId="{796071E7-637D-4387-B980-F00DCADCA128}" srcOrd="1" destOrd="0" presId="urn:microsoft.com/office/officeart/2008/layout/VerticalCircleList"/>
    <dgm:cxn modelId="{E6E8C499-2A98-44B4-8FD0-076C651CFBDD}" type="presParOf" srcId="{6C9B684D-FE26-4182-B30C-DB45E282CDC6}" destId="{326E83EA-AFAA-4888-8669-3F81AFE16CB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511CA-C9D4-4265-B5A7-7D2A7430F25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AC25A-E432-468A-8651-2295E0AB0A29}">
      <dgm:prSet/>
      <dgm:spPr>
        <a:solidFill>
          <a:schemeClr val="accent4"/>
        </a:solidFill>
      </dgm:spPr>
      <dgm:t>
        <a:bodyPr/>
        <a:lstStyle/>
        <a:p>
          <a:r>
            <a:rPr lang="ru-RU" dirty="0" err="1"/>
            <a:t>Алкоголи́зм</a:t>
          </a:r>
          <a:r>
            <a:rPr lang="ru-RU" dirty="0"/>
            <a:t>  - это хроническое психическое  прогрессирующее заболевание</a:t>
          </a:r>
        </a:p>
      </dgm:t>
    </dgm:pt>
    <dgm:pt modelId="{AAF620F1-FC31-4092-AA75-3EB5C376461E}" type="parTrans" cxnId="{FA970F46-2BD2-484E-875D-C8312903AA52}">
      <dgm:prSet/>
      <dgm:spPr/>
      <dgm:t>
        <a:bodyPr/>
        <a:lstStyle/>
        <a:p>
          <a:endParaRPr lang="ru-RU"/>
        </a:p>
      </dgm:t>
    </dgm:pt>
    <dgm:pt modelId="{394EDDF3-0BFA-4A79-B5DE-F322D6A8439C}" type="sibTrans" cxnId="{FA970F46-2BD2-484E-875D-C8312903AA52}">
      <dgm:prSet/>
      <dgm:spPr/>
      <dgm:t>
        <a:bodyPr/>
        <a:lstStyle/>
        <a:p>
          <a:endParaRPr lang="ru-RU"/>
        </a:p>
      </dgm:t>
    </dgm:pt>
    <dgm:pt modelId="{EDD0D86F-5D4A-4992-8122-4B18ADBE636B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ru-RU" dirty="0"/>
            <a:t>Основные последствия алкоголизма:</a:t>
          </a:r>
        </a:p>
      </dgm:t>
    </dgm:pt>
    <dgm:pt modelId="{5ABABA34-FBD7-4E20-A85B-DC3A0173BB0C}" type="parTrans" cxnId="{DE9B733D-69E6-41B4-8363-364E633C832C}">
      <dgm:prSet/>
      <dgm:spPr/>
      <dgm:t>
        <a:bodyPr/>
        <a:lstStyle/>
        <a:p>
          <a:endParaRPr lang="ru-RU"/>
        </a:p>
      </dgm:t>
    </dgm:pt>
    <dgm:pt modelId="{1C29B5A2-D522-482C-BBD9-476D635B700F}" type="sibTrans" cxnId="{DE9B733D-69E6-41B4-8363-364E633C832C}">
      <dgm:prSet/>
      <dgm:spPr/>
      <dgm:t>
        <a:bodyPr/>
        <a:lstStyle/>
        <a:p>
          <a:endParaRPr lang="ru-RU"/>
        </a:p>
      </dgm:t>
    </dgm:pt>
    <dgm:pt modelId="{FFD4548E-0A38-41F9-9F30-E03E1780D5C6}">
      <dgm:prSet/>
      <dgm:spPr>
        <a:solidFill>
          <a:schemeClr val="accent4"/>
        </a:solidFill>
      </dgm:spPr>
      <dgm:t>
        <a:bodyPr/>
        <a:lstStyle/>
        <a:p>
          <a:r>
            <a:rPr lang="ru-RU" dirty="0"/>
            <a:t>Алкоголизм характеризуется: </a:t>
          </a:r>
        </a:p>
      </dgm:t>
    </dgm:pt>
    <dgm:pt modelId="{6DE41B01-6679-4E9E-8622-69CE1F12C9E1}" type="parTrans" cxnId="{EE66E9A5-F5CA-4A63-AC50-32EA967B217C}">
      <dgm:prSet/>
      <dgm:spPr/>
      <dgm:t>
        <a:bodyPr/>
        <a:lstStyle/>
        <a:p>
          <a:endParaRPr lang="ru-RU"/>
        </a:p>
      </dgm:t>
    </dgm:pt>
    <dgm:pt modelId="{5CC98BDE-0176-46A9-85C4-522E73689D26}" type="sibTrans" cxnId="{EE66E9A5-F5CA-4A63-AC50-32EA967B217C}">
      <dgm:prSet/>
      <dgm:spPr/>
      <dgm:t>
        <a:bodyPr/>
        <a:lstStyle/>
        <a:p>
          <a:endParaRPr lang="ru-RU"/>
        </a:p>
      </dgm:t>
    </dgm:pt>
    <dgm:pt modelId="{1860246D-D1CB-4090-A299-59481B249889}">
      <dgm:prSet/>
      <dgm:spPr>
        <a:solidFill>
          <a:schemeClr val="accent4"/>
        </a:solidFill>
      </dgm:spPr>
      <dgm:t>
        <a:bodyPr/>
        <a:lstStyle/>
        <a:p>
          <a:r>
            <a:rPr lang="ru-RU" dirty="0"/>
            <a:t>Зависимость от алкоголя неизлечима  </a:t>
          </a:r>
        </a:p>
      </dgm:t>
    </dgm:pt>
    <dgm:pt modelId="{C417FA60-A8A1-4E78-A2B6-AE3CFF8ABA69}" type="parTrans" cxnId="{D7B3B3AF-4D71-4FAD-8F55-F0512C3B55C7}">
      <dgm:prSet/>
      <dgm:spPr/>
      <dgm:t>
        <a:bodyPr/>
        <a:lstStyle/>
        <a:p>
          <a:endParaRPr lang="ru-RU"/>
        </a:p>
      </dgm:t>
    </dgm:pt>
    <dgm:pt modelId="{959B301E-A813-40CE-A922-ED8494E0E4FC}" type="sibTrans" cxnId="{D7B3B3AF-4D71-4FAD-8F55-F0512C3B55C7}">
      <dgm:prSet/>
      <dgm:spPr/>
      <dgm:t>
        <a:bodyPr/>
        <a:lstStyle/>
        <a:p>
          <a:endParaRPr lang="ru-RU"/>
        </a:p>
      </dgm:t>
    </dgm:pt>
    <dgm:pt modelId="{479DF52E-24BD-4240-BEED-7D7AD6F4BB7B}">
      <dgm:prSet/>
      <dgm:spPr/>
      <dgm:t>
        <a:bodyPr/>
        <a:lstStyle/>
        <a:p>
          <a:r>
            <a:rPr lang="ru-RU" dirty="0"/>
            <a:t>разновидность токсикомании, главным признаком которого является болезненное пристрастие к алкоголю (этиловому спирту), с психической и физической зависимостью от него.</a:t>
          </a:r>
        </a:p>
      </dgm:t>
    </dgm:pt>
    <dgm:pt modelId="{971B9E71-965E-4595-8F87-B12E671BA34A}" type="parTrans" cxnId="{B25A6705-7078-480E-91B5-0CC3B59BA123}">
      <dgm:prSet/>
      <dgm:spPr/>
      <dgm:t>
        <a:bodyPr/>
        <a:lstStyle/>
        <a:p>
          <a:endParaRPr lang="ru-RU"/>
        </a:p>
      </dgm:t>
    </dgm:pt>
    <dgm:pt modelId="{52C4B672-16F7-40E1-ADAB-2D38FA3A7D38}" type="sibTrans" cxnId="{B25A6705-7078-480E-91B5-0CC3B59BA123}">
      <dgm:prSet/>
      <dgm:spPr/>
      <dgm:t>
        <a:bodyPr/>
        <a:lstStyle/>
        <a:p>
          <a:endParaRPr lang="ru-RU"/>
        </a:p>
      </dgm:t>
    </dgm:pt>
    <dgm:pt modelId="{77B8E0AB-61EC-4484-A0C5-B9D079905AA8}">
      <dgm:prSet/>
      <dgm:spPr/>
      <dgm:t>
        <a:bodyPr/>
        <a:lstStyle/>
        <a:p>
          <a:r>
            <a:rPr lang="ru-RU" dirty="0"/>
            <a:t>потерей контроля над количеством выпиваемого алкоголя, </a:t>
          </a:r>
        </a:p>
      </dgm:t>
    </dgm:pt>
    <dgm:pt modelId="{318BB6EE-AA25-44C3-9B22-F1AC0024ADC1}" type="parTrans" cxnId="{EDD39A04-D4FD-4303-84E8-CDC7F63CA828}">
      <dgm:prSet/>
      <dgm:spPr/>
      <dgm:t>
        <a:bodyPr/>
        <a:lstStyle/>
        <a:p>
          <a:endParaRPr lang="ru-RU"/>
        </a:p>
      </dgm:t>
    </dgm:pt>
    <dgm:pt modelId="{49E5B5AC-2404-43A0-8E5F-47B5CFE81F9A}" type="sibTrans" cxnId="{EDD39A04-D4FD-4303-84E8-CDC7F63CA828}">
      <dgm:prSet/>
      <dgm:spPr/>
      <dgm:t>
        <a:bodyPr/>
        <a:lstStyle/>
        <a:p>
          <a:endParaRPr lang="ru-RU"/>
        </a:p>
      </dgm:t>
    </dgm:pt>
    <dgm:pt modelId="{4C82D6ED-B026-476E-8AEF-3B3BDEDB6AEB}">
      <dgm:prSet/>
      <dgm:spPr/>
      <dgm:t>
        <a:bodyPr/>
        <a:lstStyle/>
        <a:p>
          <a:r>
            <a:rPr lang="ru-RU" dirty="0"/>
            <a:t>ростом толерантности к алкоголю (нарастание доз спиртного, требующихся для достижения опьянения), </a:t>
          </a:r>
        </a:p>
      </dgm:t>
    </dgm:pt>
    <dgm:pt modelId="{19C2CFF9-4307-4FBF-842B-C29A0AEF4BCB}" type="parTrans" cxnId="{3C2BCB5D-9FF2-45D5-88BA-754CE959A03C}">
      <dgm:prSet/>
      <dgm:spPr/>
      <dgm:t>
        <a:bodyPr/>
        <a:lstStyle/>
        <a:p>
          <a:endParaRPr lang="ru-RU"/>
        </a:p>
      </dgm:t>
    </dgm:pt>
    <dgm:pt modelId="{BE7062BA-8E35-4BD2-8943-E34BD0A8F62A}" type="sibTrans" cxnId="{3C2BCB5D-9FF2-45D5-88BA-754CE959A03C}">
      <dgm:prSet/>
      <dgm:spPr/>
      <dgm:t>
        <a:bodyPr/>
        <a:lstStyle/>
        <a:p>
          <a:endParaRPr lang="ru-RU"/>
        </a:p>
      </dgm:t>
    </dgm:pt>
    <dgm:pt modelId="{77FEACCE-8EE0-4120-84A7-9708C7055D5F}">
      <dgm:prSet/>
      <dgm:spPr/>
      <dgm:t>
        <a:bodyPr/>
        <a:lstStyle/>
        <a:p>
          <a:r>
            <a:rPr lang="ru-RU" dirty="0"/>
            <a:t>абстинентным синдромом (похмельем), </a:t>
          </a:r>
        </a:p>
      </dgm:t>
    </dgm:pt>
    <dgm:pt modelId="{40814888-B556-41BF-9538-C1B758CFF114}" type="parTrans" cxnId="{B0D32280-5A04-4466-87AB-84CFE9B4965F}">
      <dgm:prSet/>
      <dgm:spPr/>
      <dgm:t>
        <a:bodyPr/>
        <a:lstStyle/>
        <a:p>
          <a:endParaRPr lang="ru-RU"/>
        </a:p>
      </dgm:t>
    </dgm:pt>
    <dgm:pt modelId="{26C185B9-91AC-4105-AEF5-8D1A74844D44}" type="sibTrans" cxnId="{B0D32280-5A04-4466-87AB-84CFE9B4965F}">
      <dgm:prSet/>
      <dgm:spPr/>
      <dgm:t>
        <a:bodyPr/>
        <a:lstStyle/>
        <a:p>
          <a:endParaRPr lang="ru-RU"/>
        </a:p>
      </dgm:t>
    </dgm:pt>
    <dgm:pt modelId="{F7454C3E-6EB5-4B81-9C8A-1F786535A925}">
      <dgm:prSet/>
      <dgm:spPr/>
      <dgm:t>
        <a:bodyPr/>
        <a:lstStyle/>
        <a:p>
          <a:r>
            <a:rPr lang="ru-RU" dirty="0"/>
            <a:t>токсическим поражением органов-мишеней</a:t>
          </a:r>
        </a:p>
      </dgm:t>
    </dgm:pt>
    <dgm:pt modelId="{67B7F8D5-011B-4CA5-996C-80E5F3AA6E18}" type="parTrans" cxnId="{8EDB3A5C-9110-41D4-80F9-AF1A6F5EC8FF}">
      <dgm:prSet/>
      <dgm:spPr/>
      <dgm:t>
        <a:bodyPr/>
        <a:lstStyle/>
        <a:p>
          <a:endParaRPr lang="ru-RU"/>
        </a:p>
      </dgm:t>
    </dgm:pt>
    <dgm:pt modelId="{9A5B3305-5DA7-4045-8EC7-5A7DC212E718}" type="sibTrans" cxnId="{8EDB3A5C-9110-41D4-80F9-AF1A6F5EC8FF}">
      <dgm:prSet/>
      <dgm:spPr/>
      <dgm:t>
        <a:bodyPr/>
        <a:lstStyle/>
        <a:p>
          <a:endParaRPr lang="ru-RU"/>
        </a:p>
      </dgm:t>
    </dgm:pt>
    <dgm:pt modelId="{C293D45A-A1FB-44A5-BC16-8A44D88935E5}">
      <dgm:prSet/>
      <dgm:spPr/>
      <dgm:t>
        <a:bodyPr/>
        <a:lstStyle/>
        <a:p>
          <a:r>
            <a:rPr lang="ru-RU" dirty="0"/>
            <a:t>Сформированная зависимость остается с человеком до конца жизни. </a:t>
          </a:r>
        </a:p>
      </dgm:t>
    </dgm:pt>
    <dgm:pt modelId="{337269C9-324C-41AE-AD25-412B90AD3849}" type="parTrans" cxnId="{A1BEE1D1-2E1C-42A5-A3C0-7A4D3406AA49}">
      <dgm:prSet/>
      <dgm:spPr/>
      <dgm:t>
        <a:bodyPr/>
        <a:lstStyle/>
        <a:p>
          <a:endParaRPr lang="ru-RU"/>
        </a:p>
      </dgm:t>
    </dgm:pt>
    <dgm:pt modelId="{19679EB8-3C61-4120-8E85-652C6F7F9F68}" type="sibTrans" cxnId="{A1BEE1D1-2E1C-42A5-A3C0-7A4D3406AA49}">
      <dgm:prSet/>
      <dgm:spPr/>
      <dgm:t>
        <a:bodyPr/>
        <a:lstStyle/>
        <a:p>
          <a:endParaRPr lang="ru-RU"/>
        </a:p>
      </dgm:t>
    </dgm:pt>
    <dgm:pt modelId="{47647BCB-DB95-4633-9416-935779AC61F6}">
      <dgm:prSet/>
      <dgm:spPr/>
      <dgm:t>
        <a:bodyPr/>
        <a:lstStyle/>
        <a:p>
          <a:r>
            <a:rPr lang="ru-RU"/>
            <a:t>Возможна </a:t>
          </a:r>
          <a:r>
            <a:rPr lang="ru-RU" dirty="0"/>
            <a:t>только ремиссия (в том числе пожизненная). </a:t>
          </a:r>
        </a:p>
      </dgm:t>
    </dgm:pt>
    <dgm:pt modelId="{D75F7CED-3EDD-4B15-8AC8-D74C4B546C28}" type="parTrans" cxnId="{3FEDB55F-BCB1-460F-8988-8E2776109DA7}">
      <dgm:prSet/>
      <dgm:spPr/>
      <dgm:t>
        <a:bodyPr/>
        <a:lstStyle/>
        <a:p>
          <a:endParaRPr lang="ru-RU"/>
        </a:p>
      </dgm:t>
    </dgm:pt>
    <dgm:pt modelId="{378464A3-067E-41C4-9975-8EE39F76DCB2}" type="sibTrans" cxnId="{3FEDB55F-BCB1-460F-8988-8E2776109DA7}">
      <dgm:prSet/>
      <dgm:spPr/>
      <dgm:t>
        <a:bodyPr/>
        <a:lstStyle/>
        <a:p>
          <a:endParaRPr lang="ru-RU"/>
        </a:p>
      </dgm:t>
    </dgm:pt>
    <dgm:pt modelId="{94D49E62-67EB-465A-8E33-48BEEE0C98D6}">
      <dgm:prSet/>
      <dgm:spPr/>
      <dgm:t>
        <a:bodyPr/>
        <a:lstStyle/>
        <a:p>
          <a:pPr rtl="0"/>
          <a:r>
            <a:rPr lang="ru-RU" dirty="0"/>
            <a:t>социальные («выпадение» из здорового общества, алкогольная деградация и др.)</a:t>
          </a:r>
        </a:p>
      </dgm:t>
    </dgm:pt>
    <dgm:pt modelId="{0C05BC6E-55F3-4A3C-ACBD-231B68FB28EF}" type="parTrans" cxnId="{A9850E50-49DE-45D5-9D61-328AC3FF84DD}">
      <dgm:prSet/>
      <dgm:spPr/>
      <dgm:t>
        <a:bodyPr/>
        <a:lstStyle/>
        <a:p>
          <a:endParaRPr lang="ru-RU"/>
        </a:p>
      </dgm:t>
    </dgm:pt>
    <dgm:pt modelId="{3E263E69-2FD0-4BDD-83DD-3805E61893B6}" type="sibTrans" cxnId="{A9850E50-49DE-45D5-9D61-328AC3FF84DD}">
      <dgm:prSet/>
      <dgm:spPr/>
      <dgm:t>
        <a:bodyPr/>
        <a:lstStyle/>
        <a:p>
          <a:endParaRPr lang="ru-RU"/>
        </a:p>
      </dgm:t>
    </dgm:pt>
    <dgm:pt modelId="{9A6F08B0-38DF-4B1F-A061-FA39B79A1094}">
      <dgm:prSet/>
      <dgm:spPr/>
      <dgm:t>
        <a:bodyPr/>
        <a:lstStyle/>
        <a:p>
          <a:pPr rtl="0"/>
          <a:r>
            <a:rPr lang="ru-RU"/>
            <a:t>медицинские </a:t>
          </a:r>
          <a:r>
            <a:rPr lang="ru-RU" dirty="0"/>
            <a:t>(поражение внутренних органов)</a:t>
          </a:r>
        </a:p>
      </dgm:t>
    </dgm:pt>
    <dgm:pt modelId="{2A7D89E1-3868-404F-9B47-38744A4813B9}" type="parTrans" cxnId="{949EDDFE-7E70-4298-B256-77A058A32BAB}">
      <dgm:prSet/>
      <dgm:spPr/>
      <dgm:t>
        <a:bodyPr/>
        <a:lstStyle/>
        <a:p>
          <a:endParaRPr lang="ru-RU"/>
        </a:p>
      </dgm:t>
    </dgm:pt>
    <dgm:pt modelId="{0B2E4B67-AA1D-465C-93D0-B210F0F986F4}" type="sibTrans" cxnId="{949EDDFE-7E70-4298-B256-77A058A32BAB}">
      <dgm:prSet/>
      <dgm:spPr/>
      <dgm:t>
        <a:bodyPr/>
        <a:lstStyle/>
        <a:p>
          <a:endParaRPr lang="ru-RU"/>
        </a:p>
      </dgm:t>
    </dgm:pt>
    <dgm:pt modelId="{F737F3D8-4627-4D55-B408-737E990D205F}" type="pres">
      <dgm:prSet presAssocID="{93D511CA-C9D4-4265-B5A7-7D2A7430F250}" presName="linear" presStyleCnt="0">
        <dgm:presLayoutVars>
          <dgm:animLvl val="lvl"/>
          <dgm:resizeHandles val="exact"/>
        </dgm:presLayoutVars>
      </dgm:prSet>
      <dgm:spPr/>
    </dgm:pt>
    <dgm:pt modelId="{B3693EDE-4EB3-4A7F-BA76-2CA61D38AC43}" type="pres">
      <dgm:prSet presAssocID="{723AC25A-E432-468A-8651-2295E0AB0A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C4A9734-6957-4AF0-8527-2AD463DCDE12}" type="pres">
      <dgm:prSet presAssocID="{723AC25A-E432-468A-8651-2295E0AB0A29}" presName="childText" presStyleLbl="revTx" presStyleIdx="0" presStyleCnt="4">
        <dgm:presLayoutVars>
          <dgm:bulletEnabled val="1"/>
        </dgm:presLayoutVars>
      </dgm:prSet>
      <dgm:spPr/>
    </dgm:pt>
    <dgm:pt modelId="{3A82173D-1FA7-4EC7-B867-D4FEFEEA13A4}" type="pres">
      <dgm:prSet presAssocID="{FFD4548E-0A38-41F9-9F30-E03E1780D5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644C22-F828-49A9-97BB-A4D0477BEEDC}" type="pres">
      <dgm:prSet presAssocID="{FFD4548E-0A38-41F9-9F30-E03E1780D5C6}" presName="childText" presStyleLbl="revTx" presStyleIdx="1" presStyleCnt="4">
        <dgm:presLayoutVars>
          <dgm:bulletEnabled val="1"/>
        </dgm:presLayoutVars>
      </dgm:prSet>
      <dgm:spPr/>
    </dgm:pt>
    <dgm:pt modelId="{518EEE35-00AB-402E-818D-18B0F0334C75}" type="pres">
      <dgm:prSet presAssocID="{1860246D-D1CB-4090-A299-59481B2498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83FA52-5A7D-4767-B453-B7379C777182}" type="pres">
      <dgm:prSet presAssocID="{1860246D-D1CB-4090-A299-59481B249889}" presName="childText" presStyleLbl="revTx" presStyleIdx="2" presStyleCnt="4">
        <dgm:presLayoutVars>
          <dgm:bulletEnabled val="1"/>
        </dgm:presLayoutVars>
      </dgm:prSet>
      <dgm:spPr/>
    </dgm:pt>
    <dgm:pt modelId="{9169CB84-B255-443D-B263-5410897A9620}" type="pres">
      <dgm:prSet presAssocID="{EDD0D86F-5D4A-4992-8122-4B18ADBE636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0DDED7A-8ED1-47EF-8F41-9BB42DF7E1F6}" type="pres">
      <dgm:prSet presAssocID="{EDD0D86F-5D4A-4992-8122-4B18ADBE636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3C22300-D3CA-491F-87CF-0A4B58543F9D}" type="presOf" srcId="{479DF52E-24BD-4240-BEED-7D7AD6F4BB7B}" destId="{3C4A9734-6957-4AF0-8527-2AD463DCDE12}" srcOrd="0" destOrd="0" presId="urn:microsoft.com/office/officeart/2005/8/layout/vList2"/>
    <dgm:cxn modelId="{EDD39A04-D4FD-4303-84E8-CDC7F63CA828}" srcId="{FFD4548E-0A38-41F9-9F30-E03E1780D5C6}" destId="{77B8E0AB-61EC-4484-A0C5-B9D079905AA8}" srcOrd="0" destOrd="0" parTransId="{318BB6EE-AA25-44C3-9B22-F1AC0024ADC1}" sibTransId="{49E5B5AC-2404-43A0-8E5F-47B5CFE81F9A}"/>
    <dgm:cxn modelId="{B25A6705-7078-480E-91B5-0CC3B59BA123}" srcId="{723AC25A-E432-468A-8651-2295E0AB0A29}" destId="{479DF52E-24BD-4240-BEED-7D7AD6F4BB7B}" srcOrd="0" destOrd="0" parTransId="{971B9E71-965E-4595-8F87-B12E671BA34A}" sibTransId="{52C4B672-16F7-40E1-ADAB-2D38FA3A7D38}"/>
    <dgm:cxn modelId="{6A789B2D-3347-4C33-9479-6F2AEF251B2E}" type="presOf" srcId="{77FEACCE-8EE0-4120-84A7-9708C7055D5F}" destId="{86644C22-F828-49A9-97BB-A4D0477BEEDC}" srcOrd="0" destOrd="2" presId="urn:microsoft.com/office/officeart/2005/8/layout/vList2"/>
    <dgm:cxn modelId="{DE9B733D-69E6-41B4-8363-364E633C832C}" srcId="{93D511CA-C9D4-4265-B5A7-7D2A7430F250}" destId="{EDD0D86F-5D4A-4992-8122-4B18ADBE636B}" srcOrd="3" destOrd="0" parTransId="{5ABABA34-FBD7-4E20-A85B-DC3A0173BB0C}" sibTransId="{1C29B5A2-D522-482C-BBD9-476D635B700F}"/>
    <dgm:cxn modelId="{8EDB3A5C-9110-41D4-80F9-AF1A6F5EC8FF}" srcId="{FFD4548E-0A38-41F9-9F30-E03E1780D5C6}" destId="{F7454C3E-6EB5-4B81-9C8A-1F786535A925}" srcOrd="3" destOrd="0" parTransId="{67B7F8D5-011B-4CA5-996C-80E5F3AA6E18}" sibTransId="{9A5B3305-5DA7-4045-8EC7-5A7DC212E718}"/>
    <dgm:cxn modelId="{3C2BCB5D-9FF2-45D5-88BA-754CE959A03C}" srcId="{FFD4548E-0A38-41F9-9F30-E03E1780D5C6}" destId="{4C82D6ED-B026-476E-8AEF-3B3BDEDB6AEB}" srcOrd="1" destOrd="0" parTransId="{19C2CFF9-4307-4FBF-842B-C29A0AEF4BCB}" sibTransId="{BE7062BA-8E35-4BD2-8943-E34BD0A8F62A}"/>
    <dgm:cxn modelId="{3FEDB55F-BCB1-460F-8988-8E2776109DA7}" srcId="{1860246D-D1CB-4090-A299-59481B249889}" destId="{47647BCB-DB95-4633-9416-935779AC61F6}" srcOrd="1" destOrd="0" parTransId="{D75F7CED-3EDD-4B15-8AC8-D74C4B546C28}" sibTransId="{378464A3-067E-41C4-9975-8EE39F76DCB2}"/>
    <dgm:cxn modelId="{FA970F46-2BD2-484E-875D-C8312903AA52}" srcId="{93D511CA-C9D4-4265-B5A7-7D2A7430F250}" destId="{723AC25A-E432-468A-8651-2295E0AB0A29}" srcOrd="0" destOrd="0" parTransId="{AAF620F1-FC31-4092-AA75-3EB5C376461E}" sibTransId="{394EDDF3-0BFA-4A79-B5DE-F322D6A8439C}"/>
    <dgm:cxn modelId="{A9850E50-49DE-45D5-9D61-328AC3FF84DD}" srcId="{EDD0D86F-5D4A-4992-8122-4B18ADBE636B}" destId="{94D49E62-67EB-465A-8E33-48BEEE0C98D6}" srcOrd="0" destOrd="0" parTransId="{0C05BC6E-55F3-4A3C-ACBD-231B68FB28EF}" sibTransId="{3E263E69-2FD0-4BDD-83DD-3805E61893B6}"/>
    <dgm:cxn modelId="{7C93EA71-50D1-4FB3-AC75-8A81295E8903}" type="presOf" srcId="{4C82D6ED-B026-476E-8AEF-3B3BDEDB6AEB}" destId="{86644C22-F828-49A9-97BB-A4D0477BEEDC}" srcOrd="0" destOrd="1" presId="urn:microsoft.com/office/officeart/2005/8/layout/vList2"/>
    <dgm:cxn modelId="{AC284474-944D-41BD-A61E-A9CE3E8FB377}" type="presOf" srcId="{93D511CA-C9D4-4265-B5A7-7D2A7430F250}" destId="{F737F3D8-4627-4D55-B408-737E990D205F}" srcOrd="0" destOrd="0" presId="urn:microsoft.com/office/officeart/2005/8/layout/vList2"/>
    <dgm:cxn modelId="{021BBB74-EA2B-4A16-8499-3908601C4749}" type="presOf" srcId="{1860246D-D1CB-4090-A299-59481B249889}" destId="{518EEE35-00AB-402E-818D-18B0F0334C75}" srcOrd="0" destOrd="0" presId="urn:microsoft.com/office/officeart/2005/8/layout/vList2"/>
    <dgm:cxn modelId="{42D01958-DA17-4B81-ABCC-81E7D7DEFFE4}" type="presOf" srcId="{EDD0D86F-5D4A-4992-8122-4B18ADBE636B}" destId="{9169CB84-B255-443D-B263-5410897A9620}" srcOrd="0" destOrd="0" presId="urn:microsoft.com/office/officeart/2005/8/layout/vList2"/>
    <dgm:cxn modelId="{B0D32280-5A04-4466-87AB-84CFE9B4965F}" srcId="{FFD4548E-0A38-41F9-9F30-E03E1780D5C6}" destId="{77FEACCE-8EE0-4120-84A7-9708C7055D5F}" srcOrd="2" destOrd="0" parTransId="{40814888-B556-41BF-9538-C1B758CFF114}" sibTransId="{26C185B9-91AC-4105-AEF5-8D1A74844D44}"/>
    <dgm:cxn modelId="{87F2108B-06B6-4182-9E96-B60A1BF15C3A}" type="presOf" srcId="{47647BCB-DB95-4633-9416-935779AC61F6}" destId="{5A83FA52-5A7D-4767-B453-B7379C777182}" srcOrd="0" destOrd="1" presId="urn:microsoft.com/office/officeart/2005/8/layout/vList2"/>
    <dgm:cxn modelId="{4F6A1597-5476-4638-80A5-C1518E1D439E}" type="presOf" srcId="{9A6F08B0-38DF-4B1F-A061-FA39B79A1094}" destId="{90DDED7A-8ED1-47EF-8F41-9BB42DF7E1F6}" srcOrd="0" destOrd="1" presId="urn:microsoft.com/office/officeart/2005/8/layout/vList2"/>
    <dgm:cxn modelId="{79CB86A4-815E-4BEE-AAB7-79330205E2BA}" type="presOf" srcId="{C293D45A-A1FB-44A5-BC16-8A44D88935E5}" destId="{5A83FA52-5A7D-4767-B453-B7379C777182}" srcOrd="0" destOrd="0" presId="urn:microsoft.com/office/officeart/2005/8/layout/vList2"/>
    <dgm:cxn modelId="{EE66E9A5-F5CA-4A63-AC50-32EA967B217C}" srcId="{93D511CA-C9D4-4265-B5A7-7D2A7430F250}" destId="{FFD4548E-0A38-41F9-9F30-E03E1780D5C6}" srcOrd="1" destOrd="0" parTransId="{6DE41B01-6679-4E9E-8622-69CE1F12C9E1}" sibTransId="{5CC98BDE-0176-46A9-85C4-522E73689D26}"/>
    <dgm:cxn modelId="{CA2598AF-13A1-4FC7-807F-A36E775CA025}" type="presOf" srcId="{723AC25A-E432-468A-8651-2295E0AB0A29}" destId="{B3693EDE-4EB3-4A7F-BA76-2CA61D38AC43}" srcOrd="0" destOrd="0" presId="urn:microsoft.com/office/officeart/2005/8/layout/vList2"/>
    <dgm:cxn modelId="{D7B3B3AF-4D71-4FAD-8F55-F0512C3B55C7}" srcId="{93D511CA-C9D4-4265-B5A7-7D2A7430F250}" destId="{1860246D-D1CB-4090-A299-59481B249889}" srcOrd="2" destOrd="0" parTransId="{C417FA60-A8A1-4E78-A2B6-AE3CFF8ABA69}" sibTransId="{959B301E-A813-40CE-A922-ED8494E0E4FC}"/>
    <dgm:cxn modelId="{BFBBF5B9-6FAC-42BE-A08F-34DB5F1C822E}" type="presOf" srcId="{77B8E0AB-61EC-4484-A0C5-B9D079905AA8}" destId="{86644C22-F828-49A9-97BB-A4D0477BEEDC}" srcOrd="0" destOrd="0" presId="urn:microsoft.com/office/officeart/2005/8/layout/vList2"/>
    <dgm:cxn modelId="{86BBBCCA-2E38-477E-9E23-302A202532E9}" type="presOf" srcId="{94D49E62-67EB-465A-8E33-48BEEE0C98D6}" destId="{90DDED7A-8ED1-47EF-8F41-9BB42DF7E1F6}" srcOrd="0" destOrd="0" presId="urn:microsoft.com/office/officeart/2005/8/layout/vList2"/>
    <dgm:cxn modelId="{44F892D1-7AB5-4A39-A8F9-70F5DFB43344}" type="presOf" srcId="{FFD4548E-0A38-41F9-9F30-E03E1780D5C6}" destId="{3A82173D-1FA7-4EC7-B867-D4FEFEEA13A4}" srcOrd="0" destOrd="0" presId="urn:microsoft.com/office/officeart/2005/8/layout/vList2"/>
    <dgm:cxn modelId="{A1BEE1D1-2E1C-42A5-A3C0-7A4D3406AA49}" srcId="{1860246D-D1CB-4090-A299-59481B249889}" destId="{C293D45A-A1FB-44A5-BC16-8A44D88935E5}" srcOrd="0" destOrd="0" parTransId="{337269C9-324C-41AE-AD25-412B90AD3849}" sibTransId="{19679EB8-3C61-4120-8E85-652C6F7F9F68}"/>
    <dgm:cxn modelId="{EB58FCDB-1233-4032-AA3F-2787FC5A2E72}" type="presOf" srcId="{F7454C3E-6EB5-4B81-9C8A-1F786535A925}" destId="{86644C22-F828-49A9-97BB-A4D0477BEEDC}" srcOrd="0" destOrd="3" presId="urn:microsoft.com/office/officeart/2005/8/layout/vList2"/>
    <dgm:cxn modelId="{949EDDFE-7E70-4298-B256-77A058A32BAB}" srcId="{EDD0D86F-5D4A-4992-8122-4B18ADBE636B}" destId="{9A6F08B0-38DF-4B1F-A061-FA39B79A1094}" srcOrd="1" destOrd="0" parTransId="{2A7D89E1-3868-404F-9B47-38744A4813B9}" sibTransId="{0B2E4B67-AA1D-465C-93D0-B210F0F986F4}"/>
    <dgm:cxn modelId="{6AD72169-4E35-4937-BD76-A6EE072E4D01}" type="presParOf" srcId="{F737F3D8-4627-4D55-B408-737E990D205F}" destId="{B3693EDE-4EB3-4A7F-BA76-2CA61D38AC43}" srcOrd="0" destOrd="0" presId="urn:microsoft.com/office/officeart/2005/8/layout/vList2"/>
    <dgm:cxn modelId="{B62613F5-A1A7-477B-A68D-5DD023F179C4}" type="presParOf" srcId="{F737F3D8-4627-4D55-B408-737E990D205F}" destId="{3C4A9734-6957-4AF0-8527-2AD463DCDE12}" srcOrd="1" destOrd="0" presId="urn:microsoft.com/office/officeart/2005/8/layout/vList2"/>
    <dgm:cxn modelId="{83857024-FF3E-4673-A78A-9A7D789E9DD2}" type="presParOf" srcId="{F737F3D8-4627-4D55-B408-737E990D205F}" destId="{3A82173D-1FA7-4EC7-B867-D4FEFEEA13A4}" srcOrd="2" destOrd="0" presId="urn:microsoft.com/office/officeart/2005/8/layout/vList2"/>
    <dgm:cxn modelId="{A37A33E7-7970-4E5B-B012-09BBACA00CA8}" type="presParOf" srcId="{F737F3D8-4627-4D55-B408-737E990D205F}" destId="{86644C22-F828-49A9-97BB-A4D0477BEEDC}" srcOrd="3" destOrd="0" presId="urn:microsoft.com/office/officeart/2005/8/layout/vList2"/>
    <dgm:cxn modelId="{FEA7C86D-F17E-4C46-9BEA-8F70BD522613}" type="presParOf" srcId="{F737F3D8-4627-4D55-B408-737E990D205F}" destId="{518EEE35-00AB-402E-818D-18B0F0334C75}" srcOrd="4" destOrd="0" presId="urn:microsoft.com/office/officeart/2005/8/layout/vList2"/>
    <dgm:cxn modelId="{84D73A9D-A587-40AA-9189-1A42D6F19228}" type="presParOf" srcId="{F737F3D8-4627-4D55-B408-737E990D205F}" destId="{5A83FA52-5A7D-4767-B453-B7379C777182}" srcOrd="5" destOrd="0" presId="urn:microsoft.com/office/officeart/2005/8/layout/vList2"/>
    <dgm:cxn modelId="{14805F1C-7EE3-486C-B2A1-66830082312D}" type="presParOf" srcId="{F737F3D8-4627-4D55-B408-737E990D205F}" destId="{9169CB84-B255-443D-B263-5410897A9620}" srcOrd="6" destOrd="0" presId="urn:microsoft.com/office/officeart/2005/8/layout/vList2"/>
    <dgm:cxn modelId="{82880FCF-5AAE-447C-9034-BFD04B2D1C93}" type="presParOf" srcId="{F737F3D8-4627-4D55-B408-737E990D205F}" destId="{90DDED7A-8ED1-47EF-8F41-9BB42DF7E1F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D511CA-C9D4-4265-B5A7-7D2A7430F250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9EAF41-8157-42D2-97EE-88F55579DA92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ru-RU" dirty="0"/>
            <a:t>Алкоголь обладает способностью воздействовать на «центры удовольствия» в головном мозге, отвечающие за эмоциональное состояние. </a:t>
          </a:r>
        </a:p>
      </dgm:t>
    </dgm:pt>
    <dgm:pt modelId="{03093F8D-E776-43E0-9A4E-DFD2AE4599C9}" type="parTrans" cxnId="{CD3F10CC-F3CA-40C4-84DA-B64CA75D5AD4}">
      <dgm:prSet/>
      <dgm:spPr/>
      <dgm:t>
        <a:bodyPr/>
        <a:lstStyle/>
        <a:p>
          <a:endParaRPr lang="ru-RU"/>
        </a:p>
      </dgm:t>
    </dgm:pt>
    <dgm:pt modelId="{35C8C481-3A42-4202-93BD-A01584A49080}" type="sibTrans" cxnId="{CD3F10CC-F3CA-40C4-84DA-B64CA75D5AD4}">
      <dgm:prSet/>
      <dgm:spPr/>
      <dgm:t>
        <a:bodyPr/>
        <a:lstStyle/>
        <a:p>
          <a:endParaRPr lang="ru-RU"/>
        </a:p>
      </dgm:t>
    </dgm:pt>
    <dgm:pt modelId="{ED25DC89-213D-4575-A23B-AD92B623B603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ru-RU" dirty="0"/>
            <a:t>Ощущения кажутся человеку настолько приятными (по крайней мере сначала), что он начинает снова и снова повторять прием алкоголя. </a:t>
          </a:r>
        </a:p>
      </dgm:t>
    </dgm:pt>
    <dgm:pt modelId="{6E02EA59-B78C-4A19-BDC4-C4DA78E04B34}" type="parTrans" cxnId="{0CDB76C3-F770-47F7-9FA6-08ABE723956A}">
      <dgm:prSet/>
      <dgm:spPr/>
      <dgm:t>
        <a:bodyPr/>
        <a:lstStyle/>
        <a:p>
          <a:endParaRPr lang="ru-RU"/>
        </a:p>
      </dgm:t>
    </dgm:pt>
    <dgm:pt modelId="{88A5AFFF-6046-4432-9858-DDFA45EF1066}" type="sibTrans" cxnId="{0CDB76C3-F770-47F7-9FA6-08ABE723956A}">
      <dgm:prSet/>
      <dgm:spPr/>
      <dgm:t>
        <a:bodyPr/>
        <a:lstStyle/>
        <a:p>
          <a:endParaRPr lang="ru-RU"/>
        </a:p>
      </dgm:t>
    </dgm:pt>
    <dgm:pt modelId="{CFE23327-AE21-44E8-B623-ACBE82775266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Развивается болезнь – зависимость. Основной характеристикой синдрома зависимости является желание (часто сильное, иногда непреодолимое) употреблять алкоголь. </a:t>
          </a:r>
          <a:endParaRPr lang="ru-RU" dirty="0"/>
        </a:p>
      </dgm:t>
    </dgm:pt>
    <dgm:pt modelId="{9376A756-EF60-454A-AEC3-D39069D4D308}" type="parTrans" cxnId="{69370650-31F6-4A2B-B217-04DD551C4AB4}">
      <dgm:prSet/>
      <dgm:spPr/>
      <dgm:t>
        <a:bodyPr/>
        <a:lstStyle/>
        <a:p>
          <a:endParaRPr lang="ru-RU"/>
        </a:p>
      </dgm:t>
    </dgm:pt>
    <dgm:pt modelId="{8E6BCB99-8728-4AAD-B82B-AB713E0F256E}" type="sibTrans" cxnId="{69370650-31F6-4A2B-B217-04DD551C4AB4}">
      <dgm:prSet/>
      <dgm:spPr/>
      <dgm:t>
        <a:bodyPr/>
        <a:lstStyle/>
        <a:p>
          <a:endParaRPr lang="ru-RU"/>
        </a:p>
      </dgm:t>
    </dgm:pt>
    <dgm:pt modelId="{D77EF9CD-88CE-44CD-8D36-AB12AEE6854E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ru-RU" dirty="0"/>
            <a:t>Со временем (три стадии алкоголизма) это приводит к патологическому влечению и болезненному пристрастию.</a:t>
          </a:r>
        </a:p>
      </dgm:t>
    </dgm:pt>
    <dgm:pt modelId="{16AB5E29-A69A-4449-AB9B-B85477829690}" type="parTrans" cxnId="{A9F97B5E-9388-4447-8284-5073E652CF74}">
      <dgm:prSet/>
      <dgm:spPr/>
      <dgm:t>
        <a:bodyPr/>
        <a:lstStyle/>
        <a:p>
          <a:endParaRPr lang="ru-RU"/>
        </a:p>
      </dgm:t>
    </dgm:pt>
    <dgm:pt modelId="{A59880A5-8662-4CA7-BE06-4807512B735B}" type="sibTrans" cxnId="{A9F97B5E-9388-4447-8284-5073E652CF74}">
      <dgm:prSet/>
      <dgm:spPr/>
      <dgm:t>
        <a:bodyPr/>
        <a:lstStyle/>
        <a:p>
          <a:endParaRPr lang="ru-RU"/>
        </a:p>
      </dgm:t>
    </dgm:pt>
    <dgm:pt modelId="{DCDFEEF2-7108-4E70-996D-221B5848F3D3}" type="pres">
      <dgm:prSet presAssocID="{93D511CA-C9D4-4265-B5A7-7D2A7430F250}" presName="outerComposite" presStyleCnt="0">
        <dgm:presLayoutVars>
          <dgm:chMax val="5"/>
          <dgm:dir/>
          <dgm:resizeHandles val="exact"/>
        </dgm:presLayoutVars>
      </dgm:prSet>
      <dgm:spPr/>
    </dgm:pt>
    <dgm:pt modelId="{2A815461-F507-4EA4-A47E-86D048409221}" type="pres">
      <dgm:prSet presAssocID="{93D511CA-C9D4-4265-B5A7-7D2A7430F250}" presName="dummyMaxCanvas" presStyleCnt="0">
        <dgm:presLayoutVars/>
      </dgm:prSet>
      <dgm:spPr/>
    </dgm:pt>
    <dgm:pt modelId="{6829264B-5761-4513-9E35-98577B4621A7}" type="pres">
      <dgm:prSet presAssocID="{93D511CA-C9D4-4265-B5A7-7D2A7430F250}" presName="FourNodes_1" presStyleLbl="node1" presStyleIdx="0" presStyleCnt="4">
        <dgm:presLayoutVars>
          <dgm:bulletEnabled val="1"/>
        </dgm:presLayoutVars>
      </dgm:prSet>
      <dgm:spPr/>
    </dgm:pt>
    <dgm:pt modelId="{D29519A9-77F4-4162-B9EB-2DE3D54D3EC6}" type="pres">
      <dgm:prSet presAssocID="{93D511CA-C9D4-4265-B5A7-7D2A7430F250}" presName="FourNodes_2" presStyleLbl="node1" presStyleIdx="1" presStyleCnt="4">
        <dgm:presLayoutVars>
          <dgm:bulletEnabled val="1"/>
        </dgm:presLayoutVars>
      </dgm:prSet>
      <dgm:spPr/>
    </dgm:pt>
    <dgm:pt modelId="{4EDE5D70-830C-470B-A4CA-C7DD4616242B}" type="pres">
      <dgm:prSet presAssocID="{93D511CA-C9D4-4265-B5A7-7D2A7430F250}" presName="FourNodes_3" presStyleLbl="node1" presStyleIdx="2" presStyleCnt="4">
        <dgm:presLayoutVars>
          <dgm:bulletEnabled val="1"/>
        </dgm:presLayoutVars>
      </dgm:prSet>
      <dgm:spPr/>
    </dgm:pt>
    <dgm:pt modelId="{7C09891B-A0C7-43E4-95E8-5C0B8FE3643F}" type="pres">
      <dgm:prSet presAssocID="{93D511CA-C9D4-4265-B5A7-7D2A7430F250}" presName="FourNodes_4" presStyleLbl="node1" presStyleIdx="3" presStyleCnt="4">
        <dgm:presLayoutVars>
          <dgm:bulletEnabled val="1"/>
        </dgm:presLayoutVars>
      </dgm:prSet>
      <dgm:spPr/>
    </dgm:pt>
    <dgm:pt modelId="{4F7987BE-0400-4EDB-A0BA-C7547B5494A4}" type="pres">
      <dgm:prSet presAssocID="{93D511CA-C9D4-4265-B5A7-7D2A7430F250}" presName="FourConn_1-2" presStyleLbl="fgAccFollowNode1" presStyleIdx="0" presStyleCnt="3">
        <dgm:presLayoutVars>
          <dgm:bulletEnabled val="1"/>
        </dgm:presLayoutVars>
      </dgm:prSet>
      <dgm:spPr/>
    </dgm:pt>
    <dgm:pt modelId="{A2BFDEE5-4D16-40D6-ADA9-79A6191AFD95}" type="pres">
      <dgm:prSet presAssocID="{93D511CA-C9D4-4265-B5A7-7D2A7430F250}" presName="FourConn_2-3" presStyleLbl="fgAccFollowNode1" presStyleIdx="1" presStyleCnt="3">
        <dgm:presLayoutVars>
          <dgm:bulletEnabled val="1"/>
        </dgm:presLayoutVars>
      </dgm:prSet>
      <dgm:spPr/>
    </dgm:pt>
    <dgm:pt modelId="{9649ECB4-9D43-4AA2-A58D-7494559C62E6}" type="pres">
      <dgm:prSet presAssocID="{93D511CA-C9D4-4265-B5A7-7D2A7430F250}" presName="FourConn_3-4" presStyleLbl="fgAccFollowNode1" presStyleIdx="2" presStyleCnt="3">
        <dgm:presLayoutVars>
          <dgm:bulletEnabled val="1"/>
        </dgm:presLayoutVars>
      </dgm:prSet>
      <dgm:spPr/>
    </dgm:pt>
    <dgm:pt modelId="{2154CC90-6C4C-4E87-B0DA-B29E8E3D3F59}" type="pres">
      <dgm:prSet presAssocID="{93D511CA-C9D4-4265-B5A7-7D2A7430F250}" presName="FourNodes_1_text" presStyleLbl="node1" presStyleIdx="3" presStyleCnt="4">
        <dgm:presLayoutVars>
          <dgm:bulletEnabled val="1"/>
        </dgm:presLayoutVars>
      </dgm:prSet>
      <dgm:spPr/>
    </dgm:pt>
    <dgm:pt modelId="{6E8F6B38-EF3C-4C07-ACC5-1C8ADBFB8187}" type="pres">
      <dgm:prSet presAssocID="{93D511CA-C9D4-4265-B5A7-7D2A7430F250}" presName="FourNodes_2_text" presStyleLbl="node1" presStyleIdx="3" presStyleCnt="4">
        <dgm:presLayoutVars>
          <dgm:bulletEnabled val="1"/>
        </dgm:presLayoutVars>
      </dgm:prSet>
      <dgm:spPr/>
    </dgm:pt>
    <dgm:pt modelId="{6BCA93AB-0050-4386-B239-0E7A0FB7A3E0}" type="pres">
      <dgm:prSet presAssocID="{93D511CA-C9D4-4265-B5A7-7D2A7430F250}" presName="FourNodes_3_text" presStyleLbl="node1" presStyleIdx="3" presStyleCnt="4">
        <dgm:presLayoutVars>
          <dgm:bulletEnabled val="1"/>
        </dgm:presLayoutVars>
      </dgm:prSet>
      <dgm:spPr/>
    </dgm:pt>
    <dgm:pt modelId="{A971460B-95D3-4AAF-97ED-17776844A898}" type="pres">
      <dgm:prSet presAssocID="{93D511CA-C9D4-4265-B5A7-7D2A7430F25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239850D-E571-456F-A604-E961AD94F8FA}" type="presOf" srcId="{CF9EAF41-8157-42D2-97EE-88F55579DA92}" destId="{2154CC90-6C4C-4E87-B0DA-B29E8E3D3F59}" srcOrd="1" destOrd="0" presId="urn:microsoft.com/office/officeart/2005/8/layout/vProcess5"/>
    <dgm:cxn modelId="{F9602935-0A94-4771-94ED-0212A56992FD}" type="presOf" srcId="{35C8C481-3A42-4202-93BD-A01584A49080}" destId="{4F7987BE-0400-4EDB-A0BA-C7547B5494A4}" srcOrd="0" destOrd="0" presId="urn:microsoft.com/office/officeart/2005/8/layout/vProcess5"/>
    <dgm:cxn modelId="{E2A21C36-51FC-4A87-A67C-4EC35AA43A11}" type="presOf" srcId="{93D511CA-C9D4-4265-B5A7-7D2A7430F250}" destId="{DCDFEEF2-7108-4E70-996D-221B5848F3D3}" srcOrd="0" destOrd="0" presId="urn:microsoft.com/office/officeart/2005/8/layout/vProcess5"/>
    <dgm:cxn modelId="{A9F97B5E-9388-4447-8284-5073E652CF74}" srcId="{93D511CA-C9D4-4265-B5A7-7D2A7430F250}" destId="{D77EF9CD-88CE-44CD-8D36-AB12AEE6854E}" srcOrd="2" destOrd="0" parTransId="{16AB5E29-A69A-4449-AB9B-B85477829690}" sibTransId="{A59880A5-8662-4CA7-BE06-4807512B735B}"/>
    <dgm:cxn modelId="{90758046-7DB8-41C2-A11F-ACFC32E431AC}" type="presOf" srcId="{A59880A5-8662-4CA7-BE06-4807512B735B}" destId="{9649ECB4-9D43-4AA2-A58D-7494559C62E6}" srcOrd="0" destOrd="0" presId="urn:microsoft.com/office/officeart/2005/8/layout/vProcess5"/>
    <dgm:cxn modelId="{B4352E4B-3BF8-4FB4-8C2B-5CDA2CD46D00}" type="presOf" srcId="{CFE23327-AE21-44E8-B623-ACBE82775266}" destId="{7C09891B-A0C7-43E4-95E8-5C0B8FE3643F}" srcOrd="0" destOrd="0" presId="urn:microsoft.com/office/officeart/2005/8/layout/vProcess5"/>
    <dgm:cxn modelId="{1C42394C-3AF1-48FE-9081-4B4F71190BBE}" type="presOf" srcId="{CFE23327-AE21-44E8-B623-ACBE82775266}" destId="{A971460B-95D3-4AAF-97ED-17776844A898}" srcOrd="1" destOrd="0" presId="urn:microsoft.com/office/officeart/2005/8/layout/vProcess5"/>
    <dgm:cxn modelId="{69370650-31F6-4A2B-B217-04DD551C4AB4}" srcId="{93D511CA-C9D4-4265-B5A7-7D2A7430F250}" destId="{CFE23327-AE21-44E8-B623-ACBE82775266}" srcOrd="3" destOrd="0" parTransId="{9376A756-EF60-454A-AEC3-D39069D4D308}" sibTransId="{8E6BCB99-8728-4AAD-B82B-AB713E0F256E}"/>
    <dgm:cxn modelId="{CA6B9683-CE89-4173-8FD1-4EECD0D3A8EA}" type="presOf" srcId="{CF9EAF41-8157-42D2-97EE-88F55579DA92}" destId="{6829264B-5761-4513-9E35-98577B4621A7}" srcOrd="0" destOrd="0" presId="urn:microsoft.com/office/officeart/2005/8/layout/vProcess5"/>
    <dgm:cxn modelId="{7AC84E84-DC94-4E4C-B45C-B755B9F0D9E6}" type="presOf" srcId="{88A5AFFF-6046-4432-9858-DDFA45EF1066}" destId="{A2BFDEE5-4D16-40D6-ADA9-79A6191AFD95}" srcOrd="0" destOrd="0" presId="urn:microsoft.com/office/officeart/2005/8/layout/vProcess5"/>
    <dgm:cxn modelId="{A00820BD-00F1-4729-88A7-13ED19D8D869}" type="presOf" srcId="{ED25DC89-213D-4575-A23B-AD92B623B603}" destId="{6E8F6B38-EF3C-4C07-ACC5-1C8ADBFB8187}" srcOrd="1" destOrd="0" presId="urn:microsoft.com/office/officeart/2005/8/layout/vProcess5"/>
    <dgm:cxn modelId="{D264BCC0-8F64-406C-BF47-0290D9B40241}" type="presOf" srcId="{D77EF9CD-88CE-44CD-8D36-AB12AEE6854E}" destId="{6BCA93AB-0050-4386-B239-0E7A0FB7A3E0}" srcOrd="1" destOrd="0" presId="urn:microsoft.com/office/officeart/2005/8/layout/vProcess5"/>
    <dgm:cxn modelId="{0CDB76C3-F770-47F7-9FA6-08ABE723956A}" srcId="{93D511CA-C9D4-4265-B5A7-7D2A7430F250}" destId="{ED25DC89-213D-4575-A23B-AD92B623B603}" srcOrd="1" destOrd="0" parTransId="{6E02EA59-B78C-4A19-BDC4-C4DA78E04B34}" sibTransId="{88A5AFFF-6046-4432-9858-DDFA45EF1066}"/>
    <dgm:cxn modelId="{CD3F10CC-F3CA-40C4-84DA-B64CA75D5AD4}" srcId="{93D511CA-C9D4-4265-B5A7-7D2A7430F250}" destId="{CF9EAF41-8157-42D2-97EE-88F55579DA92}" srcOrd="0" destOrd="0" parTransId="{03093F8D-E776-43E0-9A4E-DFD2AE4599C9}" sibTransId="{35C8C481-3A42-4202-93BD-A01584A49080}"/>
    <dgm:cxn modelId="{795B2FD6-9F07-43A9-88CD-3D268BE2B5D3}" type="presOf" srcId="{D77EF9CD-88CE-44CD-8D36-AB12AEE6854E}" destId="{4EDE5D70-830C-470B-A4CA-C7DD4616242B}" srcOrd="0" destOrd="0" presId="urn:microsoft.com/office/officeart/2005/8/layout/vProcess5"/>
    <dgm:cxn modelId="{E77BC0D9-DA80-46DC-A321-6B23E1AF1025}" type="presOf" srcId="{ED25DC89-213D-4575-A23B-AD92B623B603}" destId="{D29519A9-77F4-4162-B9EB-2DE3D54D3EC6}" srcOrd="0" destOrd="0" presId="urn:microsoft.com/office/officeart/2005/8/layout/vProcess5"/>
    <dgm:cxn modelId="{DAB9CB1B-3803-4081-909E-30ADB666BB99}" type="presParOf" srcId="{DCDFEEF2-7108-4E70-996D-221B5848F3D3}" destId="{2A815461-F507-4EA4-A47E-86D048409221}" srcOrd="0" destOrd="0" presId="urn:microsoft.com/office/officeart/2005/8/layout/vProcess5"/>
    <dgm:cxn modelId="{C72128B7-3BD3-4EE8-8D28-9A55B800EA67}" type="presParOf" srcId="{DCDFEEF2-7108-4E70-996D-221B5848F3D3}" destId="{6829264B-5761-4513-9E35-98577B4621A7}" srcOrd="1" destOrd="0" presId="urn:microsoft.com/office/officeart/2005/8/layout/vProcess5"/>
    <dgm:cxn modelId="{A0BED2A3-808F-4CB9-B015-1F147F88B861}" type="presParOf" srcId="{DCDFEEF2-7108-4E70-996D-221B5848F3D3}" destId="{D29519A9-77F4-4162-B9EB-2DE3D54D3EC6}" srcOrd="2" destOrd="0" presId="urn:microsoft.com/office/officeart/2005/8/layout/vProcess5"/>
    <dgm:cxn modelId="{349026E1-AD95-4E80-8340-7C7F6B916CD0}" type="presParOf" srcId="{DCDFEEF2-7108-4E70-996D-221B5848F3D3}" destId="{4EDE5D70-830C-470B-A4CA-C7DD4616242B}" srcOrd="3" destOrd="0" presId="urn:microsoft.com/office/officeart/2005/8/layout/vProcess5"/>
    <dgm:cxn modelId="{9C90FADF-5781-469F-98C7-DB6FD0F2D1DF}" type="presParOf" srcId="{DCDFEEF2-7108-4E70-996D-221B5848F3D3}" destId="{7C09891B-A0C7-43E4-95E8-5C0B8FE3643F}" srcOrd="4" destOrd="0" presId="urn:microsoft.com/office/officeart/2005/8/layout/vProcess5"/>
    <dgm:cxn modelId="{35A0D3C4-819C-44CE-8989-49AEE1BF9535}" type="presParOf" srcId="{DCDFEEF2-7108-4E70-996D-221B5848F3D3}" destId="{4F7987BE-0400-4EDB-A0BA-C7547B5494A4}" srcOrd="5" destOrd="0" presId="urn:microsoft.com/office/officeart/2005/8/layout/vProcess5"/>
    <dgm:cxn modelId="{45EDF9C6-5E15-4630-8D3F-17110F8D14DE}" type="presParOf" srcId="{DCDFEEF2-7108-4E70-996D-221B5848F3D3}" destId="{A2BFDEE5-4D16-40D6-ADA9-79A6191AFD95}" srcOrd="6" destOrd="0" presId="urn:microsoft.com/office/officeart/2005/8/layout/vProcess5"/>
    <dgm:cxn modelId="{1DB503B3-E10D-42EC-94F8-A9D813A2C8B5}" type="presParOf" srcId="{DCDFEEF2-7108-4E70-996D-221B5848F3D3}" destId="{9649ECB4-9D43-4AA2-A58D-7494559C62E6}" srcOrd="7" destOrd="0" presId="urn:microsoft.com/office/officeart/2005/8/layout/vProcess5"/>
    <dgm:cxn modelId="{A9A69EEE-15DD-4712-B973-49AA41556F3F}" type="presParOf" srcId="{DCDFEEF2-7108-4E70-996D-221B5848F3D3}" destId="{2154CC90-6C4C-4E87-B0DA-B29E8E3D3F59}" srcOrd="8" destOrd="0" presId="urn:microsoft.com/office/officeart/2005/8/layout/vProcess5"/>
    <dgm:cxn modelId="{7AE7B21A-6C01-4609-AEF1-DAA789328249}" type="presParOf" srcId="{DCDFEEF2-7108-4E70-996D-221B5848F3D3}" destId="{6E8F6B38-EF3C-4C07-ACC5-1C8ADBFB8187}" srcOrd="9" destOrd="0" presId="urn:microsoft.com/office/officeart/2005/8/layout/vProcess5"/>
    <dgm:cxn modelId="{5305FE2A-DDFB-4A6B-97C1-CD485AA5E03D}" type="presParOf" srcId="{DCDFEEF2-7108-4E70-996D-221B5848F3D3}" destId="{6BCA93AB-0050-4386-B239-0E7A0FB7A3E0}" srcOrd="10" destOrd="0" presId="urn:microsoft.com/office/officeart/2005/8/layout/vProcess5"/>
    <dgm:cxn modelId="{45AA4315-ED87-4136-B60C-A765EEDD03C6}" type="presParOf" srcId="{DCDFEEF2-7108-4E70-996D-221B5848F3D3}" destId="{A971460B-95D3-4AAF-97ED-17776844A89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801018-1043-4121-B0E1-1A127EF382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360772-0D2E-4305-B3D4-8066BDA8653B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ru-RU" dirty="0"/>
            <a:t>Социальное и экономическое неблагополучие</a:t>
          </a:r>
        </a:p>
      </dgm:t>
    </dgm:pt>
    <dgm:pt modelId="{D97D9413-5700-4FC2-BAB7-8F9888773331}" type="parTrans" cxnId="{DF15D821-6501-48A3-A9C4-8947E865A1A6}">
      <dgm:prSet/>
      <dgm:spPr/>
      <dgm:t>
        <a:bodyPr/>
        <a:lstStyle/>
        <a:p>
          <a:endParaRPr lang="ru-RU"/>
        </a:p>
      </dgm:t>
    </dgm:pt>
    <dgm:pt modelId="{F87BB8C7-FEEB-45C7-B3C6-315D29D31484}" type="sibTrans" cxnId="{DF15D821-6501-48A3-A9C4-8947E865A1A6}">
      <dgm:prSet/>
      <dgm:spPr/>
      <dgm:t>
        <a:bodyPr/>
        <a:lstStyle/>
        <a:p>
          <a:endParaRPr lang="ru-RU"/>
        </a:p>
      </dgm:t>
    </dgm:pt>
    <dgm:pt modelId="{8FB8A9AB-DECA-484C-97B7-D8F62225BD9B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ru-RU" dirty="0"/>
            <a:t>Климатические, географические факторы </a:t>
          </a:r>
        </a:p>
      </dgm:t>
    </dgm:pt>
    <dgm:pt modelId="{D2F156DE-BAEF-45A3-9F26-B810FEB4B44C}" type="parTrans" cxnId="{CAE0D9D3-97C8-4C64-995B-8DDC6DB6E763}">
      <dgm:prSet/>
      <dgm:spPr/>
      <dgm:t>
        <a:bodyPr/>
        <a:lstStyle/>
        <a:p>
          <a:endParaRPr lang="ru-RU"/>
        </a:p>
      </dgm:t>
    </dgm:pt>
    <dgm:pt modelId="{0418883B-BAD5-4958-9FF1-35114D0780FD}" type="sibTrans" cxnId="{CAE0D9D3-97C8-4C64-995B-8DDC6DB6E763}">
      <dgm:prSet/>
      <dgm:spPr/>
      <dgm:t>
        <a:bodyPr/>
        <a:lstStyle/>
        <a:p>
          <a:endParaRPr lang="ru-RU"/>
        </a:p>
      </dgm:t>
    </dgm:pt>
    <dgm:pt modelId="{714D0899-205B-4D21-B204-503A7E31F211}">
      <dgm:prSet/>
      <dgm:spPr/>
      <dgm:t>
        <a:bodyPr/>
        <a:lstStyle/>
        <a:p>
          <a:pPr rtl="0"/>
          <a:r>
            <a:rPr lang="ru-RU" dirty="0"/>
            <a:t>Россия известна как страна с «северной моделью» употребления алкоголя — так эксперты называют способ пить ударными дозами</a:t>
          </a:r>
        </a:p>
      </dgm:t>
    </dgm:pt>
    <dgm:pt modelId="{76D5DC91-E18D-4BBB-ADCC-8E4A22494B18}" type="parTrans" cxnId="{907671AE-3272-44ED-9D06-5AB79647B023}">
      <dgm:prSet/>
      <dgm:spPr/>
      <dgm:t>
        <a:bodyPr/>
        <a:lstStyle/>
        <a:p>
          <a:endParaRPr lang="ru-RU"/>
        </a:p>
      </dgm:t>
    </dgm:pt>
    <dgm:pt modelId="{A72C155D-3D3B-4772-894A-32AD5CEFE1C3}" type="sibTrans" cxnId="{907671AE-3272-44ED-9D06-5AB79647B023}">
      <dgm:prSet/>
      <dgm:spPr/>
      <dgm:t>
        <a:bodyPr/>
        <a:lstStyle/>
        <a:p>
          <a:endParaRPr lang="ru-RU"/>
        </a:p>
      </dgm:t>
    </dgm:pt>
    <dgm:pt modelId="{C708E067-EFE6-47E1-B74C-B4C5E4E45A3B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ru-RU" dirty="0"/>
            <a:t>Влияние микросреды</a:t>
          </a:r>
        </a:p>
      </dgm:t>
    </dgm:pt>
    <dgm:pt modelId="{6FDD604B-71F4-41E8-99DB-C26882A4D678}" type="parTrans" cxnId="{98A241C3-9F79-425F-9856-42762503EAE0}">
      <dgm:prSet/>
      <dgm:spPr/>
      <dgm:t>
        <a:bodyPr/>
        <a:lstStyle/>
        <a:p>
          <a:endParaRPr lang="ru-RU"/>
        </a:p>
      </dgm:t>
    </dgm:pt>
    <dgm:pt modelId="{D5FFCBD4-DBE3-41A4-8DA1-6BBDFBEC97AD}" type="sibTrans" cxnId="{98A241C3-9F79-425F-9856-42762503EAE0}">
      <dgm:prSet/>
      <dgm:spPr/>
      <dgm:t>
        <a:bodyPr/>
        <a:lstStyle/>
        <a:p>
          <a:endParaRPr lang="ru-RU"/>
        </a:p>
      </dgm:t>
    </dgm:pt>
    <dgm:pt modelId="{798330F2-5D5B-4DAE-90E1-B838DBDA3781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ru-RU" dirty="0"/>
            <a:t>Особенности личности</a:t>
          </a:r>
        </a:p>
      </dgm:t>
    </dgm:pt>
    <dgm:pt modelId="{9D2A6DEF-42BE-4441-B2C9-E8D87C0188BE}" type="parTrans" cxnId="{6DE4A5B6-FEAF-40A4-938F-EBBF31B3287A}">
      <dgm:prSet/>
      <dgm:spPr/>
      <dgm:t>
        <a:bodyPr/>
        <a:lstStyle/>
        <a:p>
          <a:endParaRPr lang="ru-RU"/>
        </a:p>
      </dgm:t>
    </dgm:pt>
    <dgm:pt modelId="{553EDEE5-F4BA-4AA3-B7AC-E3394F472C47}" type="sibTrans" cxnId="{6DE4A5B6-FEAF-40A4-938F-EBBF31B3287A}">
      <dgm:prSet/>
      <dgm:spPr/>
      <dgm:t>
        <a:bodyPr/>
        <a:lstStyle/>
        <a:p>
          <a:endParaRPr lang="ru-RU"/>
        </a:p>
      </dgm:t>
    </dgm:pt>
    <dgm:pt modelId="{A9378196-3486-4795-B7A3-F8309CA435A4}">
      <dgm:prSet/>
      <dgm:spPr/>
      <dgm:t>
        <a:bodyPr/>
        <a:lstStyle/>
        <a:p>
          <a:pPr rtl="0"/>
          <a:r>
            <a:rPr lang="ru-RU" dirty="0"/>
            <a:t>неспособность адаптироваться к окружающей обстановке, противостоять стрессам, разрешать конфликты и переносить эмоциональное напряжение;</a:t>
          </a:r>
        </a:p>
      </dgm:t>
    </dgm:pt>
    <dgm:pt modelId="{761E0709-BC21-49DD-880F-7090B776D250}" type="parTrans" cxnId="{1D94B7BB-0011-44D3-B975-ABF45A1BA152}">
      <dgm:prSet/>
      <dgm:spPr/>
      <dgm:t>
        <a:bodyPr/>
        <a:lstStyle/>
        <a:p>
          <a:endParaRPr lang="ru-RU"/>
        </a:p>
      </dgm:t>
    </dgm:pt>
    <dgm:pt modelId="{23C96202-1557-4A79-B543-C376F632458A}" type="sibTrans" cxnId="{1D94B7BB-0011-44D3-B975-ABF45A1BA152}">
      <dgm:prSet/>
      <dgm:spPr/>
      <dgm:t>
        <a:bodyPr/>
        <a:lstStyle/>
        <a:p>
          <a:endParaRPr lang="ru-RU"/>
        </a:p>
      </dgm:t>
    </dgm:pt>
    <dgm:pt modelId="{E0CF28E6-43D0-4313-8059-0707755B4AF6}">
      <dgm:prSet/>
      <dgm:spPr/>
      <dgm:t>
        <a:bodyPr/>
        <a:lstStyle/>
        <a:p>
          <a:pPr rtl="0"/>
          <a:r>
            <a:rPr lang="ru-RU" dirty="0"/>
            <a:t>чувство неполноценности, неумение общаться; организовать свой досуг;</a:t>
          </a:r>
        </a:p>
      </dgm:t>
    </dgm:pt>
    <dgm:pt modelId="{DBCB1183-1587-462E-952B-C478FE8ECC56}" type="parTrans" cxnId="{B7498E76-407A-473B-9DAE-F347D0C4BA26}">
      <dgm:prSet/>
      <dgm:spPr/>
      <dgm:t>
        <a:bodyPr/>
        <a:lstStyle/>
        <a:p>
          <a:endParaRPr lang="ru-RU"/>
        </a:p>
      </dgm:t>
    </dgm:pt>
    <dgm:pt modelId="{5DA15198-8FF4-4A55-A204-C68B70555ADD}" type="sibTrans" cxnId="{B7498E76-407A-473B-9DAE-F347D0C4BA26}">
      <dgm:prSet/>
      <dgm:spPr/>
      <dgm:t>
        <a:bodyPr/>
        <a:lstStyle/>
        <a:p>
          <a:endParaRPr lang="ru-RU"/>
        </a:p>
      </dgm:t>
    </dgm:pt>
    <dgm:pt modelId="{881A534D-3824-4AEB-A822-8311D9DACB14}">
      <dgm:prSet/>
      <dgm:spPr/>
      <dgm:t>
        <a:bodyPr/>
        <a:lstStyle/>
        <a:p>
          <a:pPr rtl="0"/>
          <a:r>
            <a:rPr lang="ru-RU" dirty="0"/>
            <a:t>установка на «получение удовольствия» искусственным путем.</a:t>
          </a:r>
        </a:p>
      </dgm:t>
    </dgm:pt>
    <dgm:pt modelId="{862A8ED6-C0E4-4818-A413-D649D803AB18}" type="parTrans" cxnId="{3F834FD0-8AE0-4DD6-B3E3-0C0FC22F337C}">
      <dgm:prSet/>
      <dgm:spPr/>
      <dgm:t>
        <a:bodyPr/>
        <a:lstStyle/>
        <a:p>
          <a:endParaRPr lang="ru-RU"/>
        </a:p>
      </dgm:t>
    </dgm:pt>
    <dgm:pt modelId="{BEDF7910-CF57-41F1-B3BB-72C2A60943E2}" type="sibTrans" cxnId="{3F834FD0-8AE0-4DD6-B3E3-0C0FC22F337C}">
      <dgm:prSet/>
      <dgm:spPr/>
      <dgm:t>
        <a:bodyPr/>
        <a:lstStyle/>
        <a:p>
          <a:endParaRPr lang="ru-RU"/>
        </a:p>
      </dgm:t>
    </dgm:pt>
    <dgm:pt modelId="{B398EBC1-FD7A-4029-9195-922F853A560E}">
      <dgm:prSet/>
      <dgm:spPr/>
      <dgm:t>
        <a:bodyPr/>
        <a:lstStyle/>
        <a:p>
          <a:pPr rtl="0"/>
          <a:r>
            <a:rPr lang="ru-RU" dirty="0"/>
            <a:t>Безработица, бедность, недоступность образования, отсутствие нравственных ориентиров, неуверенность в завтрашнем дне и т.д.</a:t>
          </a:r>
        </a:p>
      </dgm:t>
    </dgm:pt>
    <dgm:pt modelId="{FFB2385D-5A0C-4FD1-8F60-2BE5290AB83A}" type="parTrans" cxnId="{00DEFCA8-14BC-4BAF-A863-3488CBE532AE}">
      <dgm:prSet/>
      <dgm:spPr/>
      <dgm:t>
        <a:bodyPr/>
        <a:lstStyle/>
        <a:p>
          <a:endParaRPr lang="ru-RU"/>
        </a:p>
      </dgm:t>
    </dgm:pt>
    <dgm:pt modelId="{3EDA9906-ACF8-4114-85FD-C58176C1666B}" type="sibTrans" cxnId="{00DEFCA8-14BC-4BAF-A863-3488CBE532AE}">
      <dgm:prSet/>
      <dgm:spPr/>
      <dgm:t>
        <a:bodyPr/>
        <a:lstStyle/>
        <a:p>
          <a:endParaRPr lang="ru-RU"/>
        </a:p>
      </dgm:t>
    </dgm:pt>
    <dgm:pt modelId="{538F93E2-6D44-44CA-A64B-208E76941B25}">
      <dgm:prSet/>
      <dgm:spPr/>
      <dgm:t>
        <a:bodyPr/>
        <a:lstStyle/>
        <a:p>
          <a:pPr rtl="0"/>
          <a:r>
            <a:rPr lang="ru-RU" dirty="0"/>
            <a:t>Алкогольные традиции;</a:t>
          </a:r>
        </a:p>
      </dgm:t>
    </dgm:pt>
    <dgm:pt modelId="{26206603-283D-4072-BF6E-7F3D91F4F79A}" type="parTrans" cxnId="{87B4B750-17E7-4A60-A7F4-511452B45791}">
      <dgm:prSet/>
      <dgm:spPr/>
      <dgm:t>
        <a:bodyPr/>
        <a:lstStyle/>
        <a:p>
          <a:endParaRPr lang="ru-RU"/>
        </a:p>
      </dgm:t>
    </dgm:pt>
    <dgm:pt modelId="{4EC4B2AF-0BCB-4A38-A0E9-37B4C3A08B77}" type="sibTrans" cxnId="{87B4B750-17E7-4A60-A7F4-511452B45791}">
      <dgm:prSet/>
      <dgm:spPr/>
      <dgm:t>
        <a:bodyPr/>
        <a:lstStyle/>
        <a:p>
          <a:endParaRPr lang="ru-RU"/>
        </a:p>
      </dgm:t>
    </dgm:pt>
    <dgm:pt modelId="{50E42A58-9A29-46B7-A3CF-72E14742217C}">
      <dgm:prSet/>
      <dgm:spPr/>
      <dgm:t>
        <a:bodyPr/>
        <a:lstStyle/>
        <a:p>
          <a:pPr rtl="0"/>
          <a:r>
            <a:rPr lang="ru-RU" dirty="0"/>
            <a:t>Риск развития алкоголизма выше в 4 – 6 раз, если родители страдали алкоголизмом. </a:t>
          </a:r>
        </a:p>
      </dgm:t>
    </dgm:pt>
    <dgm:pt modelId="{F82C5E43-C24F-4B5F-ADDA-45A80B8AA6D2}" type="parTrans" cxnId="{7AC6745F-3B74-48B0-BAA7-59D667033CAC}">
      <dgm:prSet/>
      <dgm:spPr/>
      <dgm:t>
        <a:bodyPr/>
        <a:lstStyle/>
        <a:p>
          <a:endParaRPr lang="ru-RU"/>
        </a:p>
      </dgm:t>
    </dgm:pt>
    <dgm:pt modelId="{97C5FE12-1553-4E9C-B16A-06BADDE56BF9}" type="sibTrans" cxnId="{7AC6745F-3B74-48B0-BAA7-59D667033CAC}">
      <dgm:prSet/>
      <dgm:spPr/>
      <dgm:t>
        <a:bodyPr/>
        <a:lstStyle/>
        <a:p>
          <a:endParaRPr lang="ru-RU"/>
        </a:p>
      </dgm:t>
    </dgm:pt>
    <dgm:pt modelId="{9F3BB4F1-8968-4EBC-854A-0AEA0C24E33B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ru-RU" dirty="0"/>
            <a:t>Наследственная предрасположенность </a:t>
          </a:r>
        </a:p>
      </dgm:t>
    </dgm:pt>
    <dgm:pt modelId="{87AB909E-9406-4C5A-BEDF-58CDB247AC6F}" type="sibTrans" cxnId="{7989D671-7288-4642-8F51-A9CA776B0791}">
      <dgm:prSet/>
      <dgm:spPr/>
      <dgm:t>
        <a:bodyPr/>
        <a:lstStyle/>
        <a:p>
          <a:endParaRPr lang="ru-RU"/>
        </a:p>
      </dgm:t>
    </dgm:pt>
    <dgm:pt modelId="{B8B981FC-FF7D-4FBD-A391-4C58648AFF5A}" type="parTrans" cxnId="{7989D671-7288-4642-8F51-A9CA776B0791}">
      <dgm:prSet/>
      <dgm:spPr/>
      <dgm:t>
        <a:bodyPr/>
        <a:lstStyle/>
        <a:p>
          <a:endParaRPr lang="ru-RU"/>
        </a:p>
      </dgm:t>
    </dgm:pt>
    <dgm:pt modelId="{9173B85A-5457-4A80-A248-ABC1889BD046}">
      <dgm:prSet/>
      <dgm:spPr/>
      <dgm:t>
        <a:bodyPr/>
        <a:lstStyle/>
        <a:p>
          <a:pPr rtl="0"/>
          <a:r>
            <a:rPr lang="ru-RU" dirty="0"/>
            <a:t>«Алкогольный климат» в на работе (профессиональные факторы риска - торговля, общепит, бытовое обслуживание);</a:t>
          </a:r>
        </a:p>
      </dgm:t>
    </dgm:pt>
    <dgm:pt modelId="{4378CBA3-6ADC-4004-A7A9-157EDDD36CF1}" type="parTrans" cxnId="{96076078-6A39-4686-A4CE-11498F37EA87}">
      <dgm:prSet/>
      <dgm:spPr/>
      <dgm:t>
        <a:bodyPr/>
        <a:lstStyle/>
        <a:p>
          <a:endParaRPr lang="ru-RU"/>
        </a:p>
      </dgm:t>
    </dgm:pt>
    <dgm:pt modelId="{86572600-D7EC-427B-94C5-CEA2EABA7AB8}" type="sibTrans" cxnId="{96076078-6A39-4686-A4CE-11498F37EA87}">
      <dgm:prSet/>
      <dgm:spPr/>
      <dgm:t>
        <a:bodyPr/>
        <a:lstStyle/>
        <a:p>
          <a:endParaRPr lang="ru-RU"/>
        </a:p>
      </dgm:t>
    </dgm:pt>
    <dgm:pt modelId="{6D933A67-4145-49BF-A2DE-F7FE35F58585}">
      <dgm:prSet/>
      <dgm:spPr/>
      <dgm:t>
        <a:bodyPr/>
        <a:lstStyle/>
        <a:p>
          <a:pPr rtl="0"/>
          <a:r>
            <a:rPr lang="ru-RU" dirty="0"/>
            <a:t>Больше пьют одинокие, не имевшие или потерявшие семью; </a:t>
          </a:r>
        </a:p>
      </dgm:t>
    </dgm:pt>
    <dgm:pt modelId="{A8AD2249-59B8-4E25-9D2A-70738641E54B}" type="parTrans" cxnId="{6BE6FC8C-BCBD-4377-B007-3345D55FC53D}">
      <dgm:prSet/>
      <dgm:spPr/>
      <dgm:t>
        <a:bodyPr/>
        <a:lstStyle/>
        <a:p>
          <a:endParaRPr lang="ru-RU"/>
        </a:p>
      </dgm:t>
    </dgm:pt>
    <dgm:pt modelId="{18242264-2BA4-4B10-AAF3-070383CCA963}" type="sibTrans" cxnId="{6BE6FC8C-BCBD-4377-B007-3345D55FC53D}">
      <dgm:prSet/>
      <dgm:spPr/>
      <dgm:t>
        <a:bodyPr/>
        <a:lstStyle/>
        <a:p>
          <a:endParaRPr lang="ru-RU"/>
        </a:p>
      </dgm:t>
    </dgm:pt>
    <dgm:pt modelId="{B2B19816-60E7-4FC8-9BF2-7D9F6B4B5B91}">
      <dgm:prSet/>
      <dgm:spPr/>
      <dgm:t>
        <a:bodyPr/>
        <a:lstStyle/>
        <a:p>
          <a:pPr rtl="0"/>
          <a:r>
            <a:rPr lang="ru-RU" dirty="0"/>
            <a:t>Часто пьющие мужья втягивают в пьянство жен, и наоборот; </a:t>
          </a:r>
        </a:p>
      </dgm:t>
    </dgm:pt>
    <dgm:pt modelId="{EDA02410-D455-485B-9A20-F455FA820B3B}" type="parTrans" cxnId="{8522A9A0-535D-496C-91FA-5580EB1DBB30}">
      <dgm:prSet/>
      <dgm:spPr/>
      <dgm:t>
        <a:bodyPr/>
        <a:lstStyle/>
        <a:p>
          <a:endParaRPr lang="ru-RU"/>
        </a:p>
      </dgm:t>
    </dgm:pt>
    <dgm:pt modelId="{2E0B6041-6281-4A6A-BF1B-B98DEE75AADF}" type="sibTrans" cxnId="{8522A9A0-535D-496C-91FA-5580EB1DBB30}">
      <dgm:prSet/>
      <dgm:spPr/>
      <dgm:t>
        <a:bodyPr/>
        <a:lstStyle/>
        <a:p>
          <a:endParaRPr lang="ru-RU"/>
        </a:p>
      </dgm:t>
    </dgm:pt>
    <dgm:pt modelId="{272CCBF0-6F13-451C-B1E6-1F0E96119E42}">
      <dgm:prSet/>
      <dgm:spPr/>
      <dgm:t>
        <a:bodyPr/>
        <a:lstStyle/>
        <a:p>
          <a:pPr rtl="0"/>
          <a:r>
            <a:rPr lang="ru-RU" dirty="0"/>
            <a:t>Дети начинают употреблять алкоголь под нажимом сверстников, а также подражая взрослым;</a:t>
          </a:r>
        </a:p>
      </dgm:t>
    </dgm:pt>
    <dgm:pt modelId="{1D312A22-3882-4E82-B225-F6EE39B4AEDD}" type="parTrans" cxnId="{386FD342-056F-42A2-B90D-095A58F81BFA}">
      <dgm:prSet/>
      <dgm:spPr/>
      <dgm:t>
        <a:bodyPr/>
        <a:lstStyle/>
        <a:p>
          <a:endParaRPr lang="ru-RU"/>
        </a:p>
      </dgm:t>
    </dgm:pt>
    <dgm:pt modelId="{35999A8A-9FFD-4DA4-AEB0-BC72D87E8D3D}" type="sibTrans" cxnId="{386FD342-056F-42A2-B90D-095A58F81BFA}">
      <dgm:prSet/>
      <dgm:spPr/>
      <dgm:t>
        <a:bodyPr/>
        <a:lstStyle/>
        <a:p>
          <a:endParaRPr lang="ru-RU"/>
        </a:p>
      </dgm:t>
    </dgm:pt>
    <dgm:pt modelId="{C4E3C02F-B85E-4608-9EDB-C824C87E0FFA}">
      <dgm:prSet/>
      <dgm:spPr/>
      <dgm:t>
        <a:bodyPr/>
        <a:lstStyle/>
        <a:p>
          <a:pPr rtl="0"/>
          <a:r>
            <a:rPr lang="ru-RU" dirty="0"/>
            <a:t>Терпимость окружающих к алкогольным эксцессам. В России не осуждают и жалеют алкоголиков.</a:t>
          </a:r>
        </a:p>
      </dgm:t>
    </dgm:pt>
    <dgm:pt modelId="{DF974769-C856-4A16-8F24-CF680634B82F}" type="parTrans" cxnId="{4E353AE9-2033-4064-B38E-F8C0D367232C}">
      <dgm:prSet/>
      <dgm:spPr/>
      <dgm:t>
        <a:bodyPr/>
        <a:lstStyle/>
        <a:p>
          <a:endParaRPr lang="ru-RU"/>
        </a:p>
      </dgm:t>
    </dgm:pt>
    <dgm:pt modelId="{C2B7BFF6-06EE-43C8-AC44-565480833C33}" type="sibTrans" cxnId="{4E353AE9-2033-4064-B38E-F8C0D367232C}">
      <dgm:prSet/>
      <dgm:spPr/>
      <dgm:t>
        <a:bodyPr/>
        <a:lstStyle/>
        <a:p>
          <a:endParaRPr lang="ru-RU"/>
        </a:p>
      </dgm:t>
    </dgm:pt>
    <dgm:pt modelId="{3B85324F-ABC0-4433-A522-96519F0D678A}" type="pres">
      <dgm:prSet presAssocID="{BC801018-1043-4121-B0E1-1A127EF382BC}" presName="linear" presStyleCnt="0">
        <dgm:presLayoutVars>
          <dgm:animLvl val="lvl"/>
          <dgm:resizeHandles val="exact"/>
        </dgm:presLayoutVars>
      </dgm:prSet>
      <dgm:spPr/>
    </dgm:pt>
    <dgm:pt modelId="{58B8C5FC-1AB1-4A3A-B803-6C44709AE233}" type="pres">
      <dgm:prSet presAssocID="{F9360772-0D2E-4305-B3D4-8066BDA8653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3FA5BF5-EBA1-4F3D-93AE-130F87D58DA5}" type="pres">
      <dgm:prSet presAssocID="{F9360772-0D2E-4305-B3D4-8066BDA8653B}" presName="childText" presStyleLbl="revTx" presStyleIdx="0" presStyleCnt="5">
        <dgm:presLayoutVars>
          <dgm:bulletEnabled val="1"/>
        </dgm:presLayoutVars>
      </dgm:prSet>
      <dgm:spPr/>
    </dgm:pt>
    <dgm:pt modelId="{F8302271-B8BA-4947-909D-0252FA46B886}" type="pres">
      <dgm:prSet presAssocID="{8FB8A9AB-DECA-484C-97B7-D8F62225BD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B1FD55C-74BF-4AC1-BF46-CED0961B7556}" type="pres">
      <dgm:prSet presAssocID="{8FB8A9AB-DECA-484C-97B7-D8F62225BD9B}" presName="childText" presStyleLbl="revTx" presStyleIdx="1" presStyleCnt="5">
        <dgm:presLayoutVars>
          <dgm:bulletEnabled val="1"/>
        </dgm:presLayoutVars>
      </dgm:prSet>
      <dgm:spPr/>
    </dgm:pt>
    <dgm:pt modelId="{1AC4E98D-8526-43D2-9BCC-B9B59B7F53A0}" type="pres">
      <dgm:prSet presAssocID="{C708E067-EFE6-47E1-B74C-B4C5E4E45A3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73CF161-2418-4382-B6D9-4173EBC6B8BD}" type="pres">
      <dgm:prSet presAssocID="{C708E067-EFE6-47E1-B74C-B4C5E4E45A3B}" presName="childText" presStyleLbl="revTx" presStyleIdx="2" presStyleCnt="5">
        <dgm:presLayoutVars>
          <dgm:bulletEnabled val="1"/>
        </dgm:presLayoutVars>
      </dgm:prSet>
      <dgm:spPr/>
    </dgm:pt>
    <dgm:pt modelId="{C684CE78-CB5E-482A-A3C1-950A3C1E77C5}" type="pres">
      <dgm:prSet presAssocID="{798330F2-5D5B-4DAE-90E1-B838DBDA378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B4CD740-CB23-43D9-9728-C2E6D95270E8}" type="pres">
      <dgm:prSet presAssocID="{798330F2-5D5B-4DAE-90E1-B838DBDA3781}" presName="childText" presStyleLbl="revTx" presStyleIdx="3" presStyleCnt="5">
        <dgm:presLayoutVars>
          <dgm:bulletEnabled val="1"/>
        </dgm:presLayoutVars>
      </dgm:prSet>
      <dgm:spPr/>
    </dgm:pt>
    <dgm:pt modelId="{E004B816-D890-4E01-BF87-FB6853145E9F}" type="pres">
      <dgm:prSet presAssocID="{9F3BB4F1-8968-4EBC-854A-0AEA0C24E33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C0672C4-C152-442F-AE7D-9FD3EADDD2EB}" type="pres">
      <dgm:prSet presAssocID="{9F3BB4F1-8968-4EBC-854A-0AEA0C24E33B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507B0417-3346-46D3-B134-105B299EACE8}" type="presOf" srcId="{C708E067-EFE6-47E1-B74C-B4C5E4E45A3B}" destId="{1AC4E98D-8526-43D2-9BCC-B9B59B7F53A0}" srcOrd="0" destOrd="0" presId="urn:microsoft.com/office/officeart/2005/8/layout/vList2"/>
    <dgm:cxn modelId="{FEB8C51D-26F8-4900-A123-1BFDD1048E9A}" type="presOf" srcId="{C4E3C02F-B85E-4608-9EDB-C824C87E0FFA}" destId="{D73CF161-2418-4382-B6D9-4173EBC6B8BD}" srcOrd="0" destOrd="5" presId="urn:microsoft.com/office/officeart/2005/8/layout/vList2"/>
    <dgm:cxn modelId="{DF15D821-6501-48A3-A9C4-8947E865A1A6}" srcId="{BC801018-1043-4121-B0E1-1A127EF382BC}" destId="{F9360772-0D2E-4305-B3D4-8066BDA8653B}" srcOrd="0" destOrd="0" parTransId="{D97D9413-5700-4FC2-BAB7-8F9888773331}" sibTransId="{F87BB8C7-FEEB-45C7-B3C6-315D29D31484}"/>
    <dgm:cxn modelId="{BF7A1322-7D21-4ACD-AF09-366588428589}" type="presOf" srcId="{9F3BB4F1-8968-4EBC-854A-0AEA0C24E33B}" destId="{E004B816-D890-4E01-BF87-FB6853145E9F}" srcOrd="0" destOrd="0" presId="urn:microsoft.com/office/officeart/2005/8/layout/vList2"/>
    <dgm:cxn modelId="{676DD324-2196-4B70-A5D8-CE40900EEF06}" type="presOf" srcId="{9173B85A-5457-4A80-A248-ABC1889BD046}" destId="{D73CF161-2418-4382-B6D9-4173EBC6B8BD}" srcOrd="0" destOrd="1" presId="urn:microsoft.com/office/officeart/2005/8/layout/vList2"/>
    <dgm:cxn modelId="{A6047825-E7D0-47DA-9912-B29831924E92}" type="presOf" srcId="{50E42A58-9A29-46B7-A3CF-72E14742217C}" destId="{EC0672C4-C152-442F-AE7D-9FD3EADDD2EB}" srcOrd="0" destOrd="0" presId="urn:microsoft.com/office/officeart/2005/8/layout/vList2"/>
    <dgm:cxn modelId="{F7301227-9F50-4765-8ED9-D910D68BC20B}" type="presOf" srcId="{8FB8A9AB-DECA-484C-97B7-D8F62225BD9B}" destId="{F8302271-B8BA-4947-909D-0252FA46B886}" srcOrd="0" destOrd="0" presId="urn:microsoft.com/office/officeart/2005/8/layout/vList2"/>
    <dgm:cxn modelId="{17A0872F-00C8-4D99-853E-295928DC04EB}" type="presOf" srcId="{A9378196-3486-4795-B7A3-F8309CA435A4}" destId="{0B4CD740-CB23-43D9-9728-C2E6D95270E8}" srcOrd="0" destOrd="0" presId="urn:microsoft.com/office/officeart/2005/8/layout/vList2"/>
    <dgm:cxn modelId="{128F5534-58F7-4B91-8306-31B470DC98AB}" type="presOf" srcId="{E0CF28E6-43D0-4313-8059-0707755B4AF6}" destId="{0B4CD740-CB23-43D9-9728-C2E6D95270E8}" srcOrd="0" destOrd="1" presId="urn:microsoft.com/office/officeart/2005/8/layout/vList2"/>
    <dgm:cxn modelId="{7AC6745F-3B74-48B0-BAA7-59D667033CAC}" srcId="{9F3BB4F1-8968-4EBC-854A-0AEA0C24E33B}" destId="{50E42A58-9A29-46B7-A3CF-72E14742217C}" srcOrd="0" destOrd="0" parTransId="{F82C5E43-C24F-4B5F-ADDA-45A80B8AA6D2}" sibTransId="{97C5FE12-1553-4E9C-B16A-06BADDE56BF9}"/>
    <dgm:cxn modelId="{386FD342-056F-42A2-B90D-095A58F81BFA}" srcId="{C708E067-EFE6-47E1-B74C-B4C5E4E45A3B}" destId="{272CCBF0-6F13-451C-B1E6-1F0E96119E42}" srcOrd="4" destOrd="0" parTransId="{1D312A22-3882-4E82-B225-F6EE39B4AEDD}" sibTransId="{35999A8A-9FFD-4DA4-AEB0-BC72D87E8D3D}"/>
    <dgm:cxn modelId="{87B4B750-17E7-4A60-A7F4-511452B45791}" srcId="{C708E067-EFE6-47E1-B74C-B4C5E4E45A3B}" destId="{538F93E2-6D44-44CA-A64B-208E76941B25}" srcOrd="0" destOrd="0" parTransId="{26206603-283D-4072-BF6E-7F3D91F4F79A}" sibTransId="{4EC4B2AF-0BCB-4A38-A0E9-37B4C3A08B77}"/>
    <dgm:cxn modelId="{7989D671-7288-4642-8F51-A9CA776B0791}" srcId="{BC801018-1043-4121-B0E1-1A127EF382BC}" destId="{9F3BB4F1-8968-4EBC-854A-0AEA0C24E33B}" srcOrd="4" destOrd="0" parTransId="{B8B981FC-FF7D-4FBD-A391-4C58648AFF5A}" sibTransId="{87AB909E-9406-4C5A-BEDF-58CDB247AC6F}"/>
    <dgm:cxn modelId="{B7498E76-407A-473B-9DAE-F347D0C4BA26}" srcId="{798330F2-5D5B-4DAE-90E1-B838DBDA3781}" destId="{E0CF28E6-43D0-4313-8059-0707755B4AF6}" srcOrd="1" destOrd="0" parTransId="{DBCB1183-1587-462E-952B-C478FE8ECC56}" sibTransId="{5DA15198-8FF4-4A55-A204-C68B70555ADD}"/>
    <dgm:cxn modelId="{96076078-6A39-4686-A4CE-11498F37EA87}" srcId="{C708E067-EFE6-47E1-B74C-B4C5E4E45A3B}" destId="{9173B85A-5457-4A80-A248-ABC1889BD046}" srcOrd="1" destOrd="0" parTransId="{4378CBA3-6ADC-4004-A7A9-157EDDD36CF1}" sibTransId="{86572600-D7EC-427B-94C5-CEA2EABA7AB8}"/>
    <dgm:cxn modelId="{6BE6FC8C-BCBD-4377-B007-3345D55FC53D}" srcId="{C708E067-EFE6-47E1-B74C-B4C5E4E45A3B}" destId="{6D933A67-4145-49BF-A2DE-F7FE35F58585}" srcOrd="2" destOrd="0" parTransId="{A8AD2249-59B8-4E25-9D2A-70738641E54B}" sibTransId="{18242264-2BA4-4B10-AAF3-070383CCA963}"/>
    <dgm:cxn modelId="{7EFE118F-501E-4E01-83D8-CD192F0EF482}" type="presOf" srcId="{272CCBF0-6F13-451C-B1E6-1F0E96119E42}" destId="{D73CF161-2418-4382-B6D9-4173EBC6B8BD}" srcOrd="0" destOrd="4" presId="urn:microsoft.com/office/officeart/2005/8/layout/vList2"/>
    <dgm:cxn modelId="{1BE34591-6B6B-46E8-B234-5564B44BCC54}" type="presOf" srcId="{6D933A67-4145-49BF-A2DE-F7FE35F58585}" destId="{D73CF161-2418-4382-B6D9-4173EBC6B8BD}" srcOrd="0" destOrd="2" presId="urn:microsoft.com/office/officeart/2005/8/layout/vList2"/>
    <dgm:cxn modelId="{8F33DA99-32B9-46F6-97C8-B216F554A2B7}" type="presOf" srcId="{B398EBC1-FD7A-4029-9195-922F853A560E}" destId="{E3FA5BF5-EBA1-4F3D-93AE-130F87D58DA5}" srcOrd="0" destOrd="0" presId="urn:microsoft.com/office/officeart/2005/8/layout/vList2"/>
    <dgm:cxn modelId="{2409D89C-E7CB-45F7-9C9D-94C4C884FB3D}" type="presOf" srcId="{F9360772-0D2E-4305-B3D4-8066BDA8653B}" destId="{58B8C5FC-1AB1-4A3A-B803-6C44709AE233}" srcOrd="0" destOrd="0" presId="urn:microsoft.com/office/officeart/2005/8/layout/vList2"/>
    <dgm:cxn modelId="{53FF249F-CA9B-4078-AC1F-9DED1A3E8ACE}" type="presOf" srcId="{881A534D-3824-4AEB-A822-8311D9DACB14}" destId="{0B4CD740-CB23-43D9-9728-C2E6D95270E8}" srcOrd="0" destOrd="2" presId="urn:microsoft.com/office/officeart/2005/8/layout/vList2"/>
    <dgm:cxn modelId="{8522A9A0-535D-496C-91FA-5580EB1DBB30}" srcId="{C708E067-EFE6-47E1-B74C-B4C5E4E45A3B}" destId="{B2B19816-60E7-4FC8-9BF2-7D9F6B4B5B91}" srcOrd="3" destOrd="0" parTransId="{EDA02410-D455-485B-9A20-F455FA820B3B}" sibTransId="{2E0B6041-6281-4A6A-BF1B-B98DEE75AADF}"/>
    <dgm:cxn modelId="{00DEFCA8-14BC-4BAF-A863-3488CBE532AE}" srcId="{F9360772-0D2E-4305-B3D4-8066BDA8653B}" destId="{B398EBC1-FD7A-4029-9195-922F853A560E}" srcOrd="0" destOrd="0" parTransId="{FFB2385D-5A0C-4FD1-8F60-2BE5290AB83A}" sibTransId="{3EDA9906-ACF8-4114-85FD-C58176C1666B}"/>
    <dgm:cxn modelId="{907671AE-3272-44ED-9D06-5AB79647B023}" srcId="{8FB8A9AB-DECA-484C-97B7-D8F62225BD9B}" destId="{714D0899-205B-4D21-B204-503A7E31F211}" srcOrd="0" destOrd="0" parTransId="{76D5DC91-E18D-4BBB-ADCC-8E4A22494B18}" sibTransId="{A72C155D-3D3B-4772-894A-32AD5CEFE1C3}"/>
    <dgm:cxn modelId="{6DE4A5B6-FEAF-40A4-938F-EBBF31B3287A}" srcId="{BC801018-1043-4121-B0E1-1A127EF382BC}" destId="{798330F2-5D5B-4DAE-90E1-B838DBDA3781}" srcOrd="3" destOrd="0" parTransId="{9D2A6DEF-42BE-4441-B2C9-E8D87C0188BE}" sibTransId="{553EDEE5-F4BA-4AA3-B7AC-E3394F472C47}"/>
    <dgm:cxn modelId="{CFAA36BA-8E84-4CCC-94D1-DD43F7E53DE8}" type="presOf" srcId="{538F93E2-6D44-44CA-A64B-208E76941B25}" destId="{D73CF161-2418-4382-B6D9-4173EBC6B8BD}" srcOrd="0" destOrd="0" presId="urn:microsoft.com/office/officeart/2005/8/layout/vList2"/>
    <dgm:cxn modelId="{1D94B7BB-0011-44D3-B975-ABF45A1BA152}" srcId="{798330F2-5D5B-4DAE-90E1-B838DBDA3781}" destId="{A9378196-3486-4795-B7A3-F8309CA435A4}" srcOrd="0" destOrd="0" parTransId="{761E0709-BC21-49DD-880F-7090B776D250}" sibTransId="{23C96202-1557-4A79-B543-C376F632458A}"/>
    <dgm:cxn modelId="{98A241C3-9F79-425F-9856-42762503EAE0}" srcId="{BC801018-1043-4121-B0E1-1A127EF382BC}" destId="{C708E067-EFE6-47E1-B74C-B4C5E4E45A3B}" srcOrd="2" destOrd="0" parTransId="{6FDD604B-71F4-41E8-99DB-C26882A4D678}" sibTransId="{D5FFCBD4-DBE3-41A4-8DA1-6BBDFBEC97AD}"/>
    <dgm:cxn modelId="{B99DB7CD-CF29-4717-9CCD-02FC36CFDDCE}" type="presOf" srcId="{B2B19816-60E7-4FC8-9BF2-7D9F6B4B5B91}" destId="{D73CF161-2418-4382-B6D9-4173EBC6B8BD}" srcOrd="0" destOrd="3" presId="urn:microsoft.com/office/officeart/2005/8/layout/vList2"/>
    <dgm:cxn modelId="{3F834FD0-8AE0-4DD6-B3E3-0C0FC22F337C}" srcId="{798330F2-5D5B-4DAE-90E1-B838DBDA3781}" destId="{881A534D-3824-4AEB-A822-8311D9DACB14}" srcOrd="2" destOrd="0" parTransId="{862A8ED6-C0E4-4818-A413-D649D803AB18}" sibTransId="{BEDF7910-CF57-41F1-B3BB-72C2A60943E2}"/>
    <dgm:cxn modelId="{CAE0D9D3-97C8-4C64-995B-8DDC6DB6E763}" srcId="{BC801018-1043-4121-B0E1-1A127EF382BC}" destId="{8FB8A9AB-DECA-484C-97B7-D8F62225BD9B}" srcOrd="1" destOrd="0" parTransId="{D2F156DE-BAEF-45A3-9F26-B810FEB4B44C}" sibTransId="{0418883B-BAD5-4958-9FF1-35114D0780FD}"/>
    <dgm:cxn modelId="{4E353AE9-2033-4064-B38E-F8C0D367232C}" srcId="{C708E067-EFE6-47E1-B74C-B4C5E4E45A3B}" destId="{C4E3C02F-B85E-4608-9EDB-C824C87E0FFA}" srcOrd="5" destOrd="0" parTransId="{DF974769-C856-4A16-8F24-CF680634B82F}" sibTransId="{C2B7BFF6-06EE-43C8-AC44-565480833C33}"/>
    <dgm:cxn modelId="{52AF60EE-CE68-4033-97E4-1F7AB8FFF60C}" type="presOf" srcId="{798330F2-5D5B-4DAE-90E1-B838DBDA3781}" destId="{C684CE78-CB5E-482A-A3C1-950A3C1E77C5}" srcOrd="0" destOrd="0" presId="urn:microsoft.com/office/officeart/2005/8/layout/vList2"/>
    <dgm:cxn modelId="{4E8BCCF2-6DED-4DB7-9454-7E21B684C11C}" type="presOf" srcId="{BC801018-1043-4121-B0E1-1A127EF382BC}" destId="{3B85324F-ABC0-4433-A522-96519F0D678A}" srcOrd="0" destOrd="0" presId="urn:microsoft.com/office/officeart/2005/8/layout/vList2"/>
    <dgm:cxn modelId="{0F28D7F5-5782-4509-A27E-2740F1A1538B}" type="presOf" srcId="{714D0899-205B-4D21-B204-503A7E31F211}" destId="{BB1FD55C-74BF-4AC1-BF46-CED0961B7556}" srcOrd="0" destOrd="0" presId="urn:microsoft.com/office/officeart/2005/8/layout/vList2"/>
    <dgm:cxn modelId="{383387BE-0B3F-49FC-84A4-4B4C4EA7709D}" type="presParOf" srcId="{3B85324F-ABC0-4433-A522-96519F0D678A}" destId="{58B8C5FC-1AB1-4A3A-B803-6C44709AE233}" srcOrd="0" destOrd="0" presId="urn:microsoft.com/office/officeart/2005/8/layout/vList2"/>
    <dgm:cxn modelId="{8752EC86-4752-455A-8F24-81DFF1589DC5}" type="presParOf" srcId="{3B85324F-ABC0-4433-A522-96519F0D678A}" destId="{E3FA5BF5-EBA1-4F3D-93AE-130F87D58DA5}" srcOrd="1" destOrd="0" presId="urn:microsoft.com/office/officeart/2005/8/layout/vList2"/>
    <dgm:cxn modelId="{304BD5FD-D436-44FE-AA89-461514578729}" type="presParOf" srcId="{3B85324F-ABC0-4433-A522-96519F0D678A}" destId="{F8302271-B8BA-4947-909D-0252FA46B886}" srcOrd="2" destOrd="0" presId="urn:microsoft.com/office/officeart/2005/8/layout/vList2"/>
    <dgm:cxn modelId="{06AEB6AC-A9A7-460E-806B-E100887D0DFA}" type="presParOf" srcId="{3B85324F-ABC0-4433-A522-96519F0D678A}" destId="{BB1FD55C-74BF-4AC1-BF46-CED0961B7556}" srcOrd="3" destOrd="0" presId="urn:microsoft.com/office/officeart/2005/8/layout/vList2"/>
    <dgm:cxn modelId="{B5BCB624-D22E-4DD4-837E-3CD580DB5383}" type="presParOf" srcId="{3B85324F-ABC0-4433-A522-96519F0D678A}" destId="{1AC4E98D-8526-43D2-9BCC-B9B59B7F53A0}" srcOrd="4" destOrd="0" presId="urn:microsoft.com/office/officeart/2005/8/layout/vList2"/>
    <dgm:cxn modelId="{FFC8B596-1F34-4C36-A34F-6067CAA458F0}" type="presParOf" srcId="{3B85324F-ABC0-4433-A522-96519F0D678A}" destId="{D73CF161-2418-4382-B6D9-4173EBC6B8BD}" srcOrd="5" destOrd="0" presId="urn:microsoft.com/office/officeart/2005/8/layout/vList2"/>
    <dgm:cxn modelId="{6BDA5A1C-65B8-4643-9465-D5F54BEDC11A}" type="presParOf" srcId="{3B85324F-ABC0-4433-A522-96519F0D678A}" destId="{C684CE78-CB5E-482A-A3C1-950A3C1E77C5}" srcOrd="6" destOrd="0" presId="urn:microsoft.com/office/officeart/2005/8/layout/vList2"/>
    <dgm:cxn modelId="{D731797B-2DBC-4603-9A19-B50D86CBD4C2}" type="presParOf" srcId="{3B85324F-ABC0-4433-A522-96519F0D678A}" destId="{0B4CD740-CB23-43D9-9728-C2E6D95270E8}" srcOrd="7" destOrd="0" presId="urn:microsoft.com/office/officeart/2005/8/layout/vList2"/>
    <dgm:cxn modelId="{7B906695-FE38-4C45-A220-209B5AE6FC06}" type="presParOf" srcId="{3B85324F-ABC0-4433-A522-96519F0D678A}" destId="{E004B816-D890-4E01-BF87-FB6853145E9F}" srcOrd="8" destOrd="0" presId="urn:microsoft.com/office/officeart/2005/8/layout/vList2"/>
    <dgm:cxn modelId="{2FF5C737-4E9E-41B1-BE7E-B439B74783C7}" type="presParOf" srcId="{3B85324F-ABC0-4433-A522-96519F0D678A}" destId="{EC0672C4-C152-442F-AE7D-9FD3EADDD2E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FC3F35-0CC6-4159-B576-4D1C05748E01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88200-75A7-4841-AE7C-5BA94D3D2A1B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/>
            <a:t>Горячая линия при проблемах с зависимостями: </a:t>
          </a:r>
        </a:p>
        <a:p>
          <a:pPr algn="l"/>
          <a:endParaRPr lang="ru-RU" dirty="0"/>
        </a:p>
      </dgm:t>
    </dgm:pt>
    <dgm:pt modelId="{13F91005-C17E-46B2-93CF-ECFFBC432036}" type="parTrans" cxnId="{2728C8DE-10C6-4040-BF69-D85E46B11755}">
      <dgm:prSet/>
      <dgm:spPr/>
      <dgm:t>
        <a:bodyPr/>
        <a:lstStyle/>
        <a:p>
          <a:pPr algn="l"/>
          <a:endParaRPr lang="ru-RU"/>
        </a:p>
      </dgm:t>
    </dgm:pt>
    <dgm:pt modelId="{93A8E97A-3A07-4BFF-8040-C7EC517E2FBB}" type="sibTrans" cxnId="{2728C8DE-10C6-4040-BF69-D85E46B11755}">
      <dgm:prSet/>
      <dgm:spPr/>
      <dgm:t>
        <a:bodyPr/>
        <a:lstStyle/>
        <a:p>
          <a:pPr algn="l"/>
          <a:endParaRPr lang="ru-RU"/>
        </a:p>
      </dgm:t>
    </dgm:pt>
    <dgm:pt modelId="{8AD468DB-4C6E-411F-9F21-2AD9AB724A3B}">
      <dgm:prSet phldrT="[Текст]"/>
      <dgm:spPr>
        <a:solidFill>
          <a:schemeClr val="accent5"/>
        </a:solidFill>
      </dgm:spPr>
      <dgm:t>
        <a:bodyPr/>
        <a:lstStyle/>
        <a:p>
          <a:pPr algn="l"/>
          <a:r>
            <a:rPr lang="ru-RU" dirty="0"/>
            <a:t>Полезные сайты</a:t>
          </a:r>
        </a:p>
      </dgm:t>
    </dgm:pt>
    <dgm:pt modelId="{8167FC6F-4545-4B7C-A567-1713AB74D0CF}" type="parTrans" cxnId="{64D0AE68-194E-4AA3-9236-F7CD846FBD0C}">
      <dgm:prSet/>
      <dgm:spPr/>
      <dgm:t>
        <a:bodyPr/>
        <a:lstStyle/>
        <a:p>
          <a:pPr algn="l"/>
          <a:endParaRPr lang="ru-RU"/>
        </a:p>
      </dgm:t>
    </dgm:pt>
    <dgm:pt modelId="{36B494FE-CACE-4899-BADB-13E888088A8D}" type="sibTrans" cxnId="{64D0AE68-194E-4AA3-9236-F7CD846FBD0C}">
      <dgm:prSet/>
      <dgm:spPr/>
      <dgm:t>
        <a:bodyPr/>
        <a:lstStyle/>
        <a:p>
          <a:pPr algn="l"/>
          <a:endParaRPr lang="ru-RU"/>
        </a:p>
      </dgm:t>
    </dgm:pt>
    <dgm:pt modelId="{A3FBC79F-60E4-4D24-95FB-E735AEEDFE6E}">
      <dgm:prSet phldrT="[Текст]"/>
      <dgm:spPr/>
      <dgm:t>
        <a:bodyPr/>
        <a:lstStyle/>
        <a:p>
          <a:pPr algn="l"/>
          <a:r>
            <a:rPr lang="en-US" dirty="0"/>
            <a:t>takzdorovo.ru</a:t>
          </a:r>
          <a:endParaRPr lang="ru-RU" dirty="0"/>
        </a:p>
      </dgm:t>
    </dgm:pt>
    <dgm:pt modelId="{0F41AD93-95C6-4058-87D9-5C99A161501F}" type="parTrans" cxnId="{75CA87C1-F786-42DD-8754-02F577BDA688}">
      <dgm:prSet/>
      <dgm:spPr/>
      <dgm:t>
        <a:bodyPr/>
        <a:lstStyle/>
        <a:p>
          <a:pPr algn="l"/>
          <a:endParaRPr lang="ru-RU"/>
        </a:p>
      </dgm:t>
    </dgm:pt>
    <dgm:pt modelId="{4BC26671-7820-4B38-B4B6-C1F11CBB7D1F}" type="sibTrans" cxnId="{75CA87C1-F786-42DD-8754-02F577BDA688}">
      <dgm:prSet/>
      <dgm:spPr/>
      <dgm:t>
        <a:bodyPr/>
        <a:lstStyle/>
        <a:p>
          <a:pPr algn="l"/>
          <a:endParaRPr lang="ru-RU"/>
        </a:p>
      </dgm:t>
    </dgm:pt>
    <dgm:pt modelId="{A4241A40-2482-4152-904B-284F7C1284D3}">
      <dgm:prSet phldrT="[Текст]"/>
      <dgm:spPr/>
      <dgm:t>
        <a:bodyPr/>
        <a:lstStyle/>
        <a:p>
          <a:pPr algn="l"/>
          <a:r>
            <a:rPr lang="en-US" dirty="0"/>
            <a:t>budzdorovperm.ru</a:t>
          </a:r>
          <a:endParaRPr lang="ru-RU" dirty="0"/>
        </a:p>
      </dgm:t>
    </dgm:pt>
    <dgm:pt modelId="{C9B8C4F9-DBC7-480C-A4C0-983B8D837BC4}" type="parTrans" cxnId="{91EEF3AF-8228-46C2-BF0F-E081C6DCAE2F}">
      <dgm:prSet/>
      <dgm:spPr/>
      <dgm:t>
        <a:bodyPr/>
        <a:lstStyle/>
        <a:p>
          <a:pPr algn="l"/>
          <a:endParaRPr lang="ru-RU"/>
        </a:p>
      </dgm:t>
    </dgm:pt>
    <dgm:pt modelId="{62F5914B-084A-487E-97BF-AB02DA75066B}" type="sibTrans" cxnId="{91EEF3AF-8228-46C2-BF0F-E081C6DCAE2F}">
      <dgm:prSet/>
      <dgm:spPr/>
      <dgm:t>
        <a:bodyPr/>
        <a:lstStyle/>
        <a:p>
          <a:pPr algn="l"/>
          <a:endParaRPr lang="ru-RU"/>
        </a:p>
      </dgm:t>
    </dgm:pt>
    <dgm:pt modelId="{DF05AF6A-E7C5-4C3B-89AE-E2A1CFBF8BC4}">
      <dgm:prSet phldrT="[Текст]"/>
      <dgm:spPr/>
      <dgm:t>
        <a:bodyPr/>
        <a:lstStyle/>
        <a:p>
          <a:pPr algn="l"/>
          <a:r>
            <a:rPr lang="ru-RU" dirty="0"/>
            <a:t>8-800-200-0-200 (звонок по России бесплатный)</a:t>
          </a:r>
        </a:p>
      </dgm:t>
    </dgm:pt>
    <dgm:pt modelId="{F4BCA5BF-084E-45CB-BDF5-D49AEAD81219}" type="parTrans" cxnId="{947F86A5-3E01-4B7D-B926-446A6D4F7EBC}">
      <dgm:prSet/>
      <dgm:spPr/>
      <dgm:t>
        <a:bodyPr/>
        <a:lstStyle/>
        <a:p>
          <a:pPr algn="l"/>
          <a:endParaRPr lang="ru-RU"/>
        </a:p>
      </dgm:t>
    </dgm:pt>
    <dgm:pt modelId="{4A143E14-C172-4825-8321-C9C3C5F5715F}" type="sibTrans" cxnId="{947F86A5-3E01-4B7D-B926-446A6D4F7EBC}">
      <dgm:prSet/>
      <dgm:spPr/>
      <dgm:t>
        <a:bodyPr/>
        <a:lstStyle/>
        <a:p>
          <a:pPr algn="l"/>
          <a:endParaRPr lang="ru-RU"/>
        </a:p>
      </dgm:t>
    </dgm:pt>
    <dgm:pt modelId="{E68B0951-0B10-408D-92E3-1DF8E143E155}">
      <dgm:prSet phldrT="[Текст]"/>
      <dgm:spPr>
        <a:solidFill>
          <a:schemeClr val="accent5"/>
        </a:solidFill>
      </dgm:spPr>
      <dgm:t>
        <a:bodyPr/>
        <a:lstStyle/>
        <a:p>
          <a:pPr algn="l"/>
          <a:r>
            <a:rPr lang="ru-RU" dirty="0"/>
            <a:t>Пермский городской клинический наркологический диспансер</a:t>
          </a:r>
        </a:p>
      </dgm:t>
    </dgm:pt>
    <dgm:pt modelId="{E45ED69B-3061-4581-A47A-A199995C158E}" type="parTrans" cxnId="{A490C1C0-E45E-47D6-8E6E-5AD4B611BDB1}">
      <dgm:prSet/>
      <dgm:spPr/>
      <dgm:t>
        <a:bodyPr/>
        <a:lstStyle/>
        <a:p>
          <a:pPr algn="l"/>
          <a:endParaRPr lang="ru-RU"/>
        </a:p>
      </dgm:t>
    </dgm:pt>
    <dgm:pt modelId="{3A86B0A4-B4FF-4BD9-94E1-5ECC0CF84E28}" type="sibTrans" cxnId="{A490C1C0-E45E-47D6-8E6E-5AD4B611BDB1}">
      <dgm:prSet/>
      <dgm:spPr/>
      <dgm:t>
        <a:bodyPr/>
        <a:lstStyle/>
        <a:p>
          <a:pPr algn="l"/>
          <a:endParaRPr lang="ru-RU"/>
        </a:p>
      </dgm:t>
    </dgm:pt>
    <dgm:pt modelId="{A3CCFBEF-AE21-4BB2-9CDB-E4FCCAA8D305}">
      <dgm:prSet phldrT="[Текст]"/>
      <dgm:spPr/>
      <dgm:t>
        <a:bodyPr/>
        <a:lstStyle/>
        <a:p>
          <a:pPr algn="l"/>
          <a:r>
            <a:rPr lang="ru-RU" dirty="0"/>
            <a:t>Помощь бесплатная</a:t>
          </a:r>
        </a:p>
      </dgm:t>
    </dgm:pt>
    <dgm:pt modelId="{DB4EEBA6-A9DB-4956-BF02-2A10E7CFA92D}" type="parTrans" cxnId="{224AA743-A55D-4282-A856-3DE6CFF55748}">
      <dgm:prSet/>
      <dgm:spPr/>
      <dgm:t>
        <a:bodyPr/>
        <a:lstStyle/>
        <a:p>
          <a:pPr algn="l"/>
          <a:endParaRPr lang="ru-RU"/>
        </a:p>
      </dgm:t>
    </dgm:pt>
    <dgm:pt modelId="{BACFC16E-07DA-473B-84A9-5C4C8B6FB3A8}" type="sibTrans" cxnId="{224AA743-A55D-4282-A856-3DE6CFF55748}">
      <dgm:prSet/>
      <dgm:spPr/>
      <dgm:t>
        <a:bodyPr/>
        <a:lstStyle/>
        <a:p>
          <a:pPr algn="l"/>
          <a:endParaRPr lang="ru-RU"/>
        </a:p>
      </dgm:t>
    </dgm:pt>
    <dgm:pt modelId="{35DF2CC6-8609-4924-9FAA-EAB53C02BC38}">
      <dgm:prSet/>
      <dgm:spPr/>
      <dgm:t>
        <a:bodyPr/>
        <a:lstStyle/>
        <a:p>
          <a:r>
            <a:rPr lang="ru-RU" dirty="0"/>
            <a:t>Помощь бесплатная</a:t>
          </a:r>
        </a:p>
      </dgm:t>
    </dgm:pt>
    <dgm:pt modelId="{CCD751AB-AED9-464D-B7A5-92CFF62D643B}" type="parTrans" cxnId="{0460C852-107F-4EB5-AC8A-030E1312F2E4}">
      <dgm:prSet/>
      <dgm:spPr/>
      <dgm:t>
        <a:bodyPr/>
        <a:lstStyle/>
        <a:p>
          <a:endParaRPr lang="ru-RU"/>
        </a:p>
      </dgm:t>
    </dgm:pt>
    <dgm:pt modelId="{C8C687A2-923F-4EB7-B046-7D8F894AADD5}" type="sibTrans" cxnId="{0460C852-107F-4EB5-AC8A-030E1312F2E4}">
      <dgm:prSet/>
      <dgm:spPr/>
      <dgm:t>
        <a:bodyPr/>
        <a:lstStyle/>
        <a:p>
          <a:endParaRPr lang="ru-RU"/>
        </a:p>
      </dgm:t>
    </dgm:pt>
    <dgm:pt modelId="{B67FB475-B853-47FB-812A-98BB6F32D20B}">
      <dgm:prSet phldrT="[Текст]"/>
      <dgm:spPr>
        <a:solidFill>
          <a:schemeClr val="accent5"/>
        </a:solidFill>
      </dgm:spPr>
      <dgm:t>
        <a:bodyPr/>
        <a:lstStyle/>
        <a:p>
          <a:pPr algn="l"/>
          <a:r>
            <a:rPr lang="ru-RU" dirty="0"/>
            <a:t>Сообщества анонимных алкоголиков </a:t>
          </a:r>
        </a:p>
      </dgm:t>
    </dgm:pt>
    <dgm:pt modelId="{B6AE8760-8D5D-43E8-9CFF-4B257224FE23}" type="parTrans" cxnId="{76579DB6-81E7-45F2-8A1B-86A8EB8F3500}">
      <dgm:prSet/>
      <dgm:spPr/>
      <dgm:t>
        <a:bodyPr/>
        <a:lstStyle/>
        <a:p>
          <a:endParaRPr lang="ru-RU"/>
        </a:p>
      </dgm:t>
    </dgm:pt>
    <dgm:pt modelId="{53C242C6-9983-4BEE-90A9-E2C296330B7C}" type="sibTrans" cxnId="{76579DB6-81E7-45F2-8A1B-86A8EB8F3500}">
      <dgm:prSet/>
      <dgm:spPr/>
      <dgm:t>
        <a:bodyPr/>
        <a:lstStyle/>
        <a:p>
          <a:endParaRPr lang="ru-RU"/>
        </a:p>
      </dgm:t>
    </dgm:pt>
    <dgm:pt modelId="{4B93D623-BB0B-4787-A9E4-A087822538D4}" type="pres">
      <dgm:prSet presAssocID="{72FC3F35-0CC6-4159-B576-4D1C05748E01}" presName="Name0" presStyleCnt="0">
        <dgm:presLayoutVars>
          <dgm:dir/>
          <dgm:animLvl val="lvl"/>
          <dgm:resizeHandles val="exact"/>
        </dgm:presLayoutVars>
      </dgm:prSet>
      <dgm:spPr/>
    </dgm:pt>
    <dgm:pt modelId="{50587E04-8ED4-4904-811B-BF9FDBDF0FEC}" type="pres">
      <dgm:prSet presAssocID="{F8488200-75A7-4841-AE7C-5BA94D3D2A1B}" presName="linNode" presStyleCnt="0"/>
      <dgm:spPr/>
    </dgm:pt>
    <dgm:pt modelId="{5C8F7971-1372-43D5-9C7E-655BD714569B}" type="pres">
      <dgm:prSet presAssocID="{F8488200-75A7-4841-AE7C-5BA94D3D2A1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D0552BF-D76C-45E5-BB5B-CF6B8B26C65E}" type="pres">
      <dgm:prSet presAssocID="{F8488200-75A7-4841-AE7C-5BA94D3D2A1B}" presName="descendantText" presStyleLbl="alignAccFollowNode1" presStyleIdx="0" presStyleCnt="4">
        <dgm:presLayoutVars>
          <dgm:bulletEnabled val="1"/>
        </dgm:presLayoutVars>
      </dgm:prSet>
      <dgm:spPr/>
    </dgm:pt>
    <dgm:pt modelId="{75B7B8D9-090D-4330-8593-6DF826557EC0}" type="pres">
      <dgm:prSet presAssocID="{93A8E97A-3A07-4BFF-8040-C7EC517E2FBB}" presName="sp" presStyleCnt="0"/>
      <dgm:spPr/>
    </dgm:pt>
    <dgm:pt modelId="{EF4EE550-9AB1-4CAA-B856-83F48A91082F}" type="pres">
      <dgm:prSet presAssocID="{8AD468DB-4C6E-411F-9F21-2AD9AB724A3B}" presName="linNode" presStyleCnt="0"/>
      <dgm:spPr/>
    </dgm:pt>
    <dgm:pt modelId="{D836387E-C453-4CA8-A1CC-6498ED3BC226}" type="pres">
      <dgm:prSet presAssocID="{8AD468DB-4C6E-411F-9F21-2AD9AB724A3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A439DAA-6599-47D5-B781-3C1D1BCD9595}" type="pres">
      <dgm:prSet presAssocID="{8AD468DB-4C6E-411F-9F21-2AD9AB724A3B}" presName="descendantText" presStyleLbl="alignAccFollowNode1" presStyleIdx="1" presStyleCnt="4">
        <dgm:presLayoutVars>
          <dgm:bulletEnabled val="1"/>
        </dgm:presLayoutVars>
      </dgm:prSet>
      <dgm:spPr/>
    </dgm:pt>
    <dgm:pt modelId="{F7CBEFDF-5388-4A3F-BCE5-71E79CDF1E6E}" type="pres">
      <dgm:prSet presAssocID="{36B494FE-CACE-4899-BADB-13E888088A8D}" presName="sp" presStyleCnt="0"/>
      <dgm:spPr/>
    </dgm:pt>
    <dgm:pt modelId="{74780107-1039-40D3-B85C-E0B9AB111A7D}" type="pres">
      <dgm:prSet presAssocID="{E68B0951-0B10-408D-92E3-1DF8E143E155}" presName="linNode" presStyleCnt="0"/>
      <dgm:spPr/>
    </dgm:pt>
    <dgm:pt modelId="{B5C6570B-105D-48A3-B403-51DFBE891E5E}" type="pres">
      <dgm:prSet presAssocID="{E68B0951-0B10-408D-92E3-1DF8E143E15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456D586-D502-4EF6-8821-074A0EA46464}" type="pres">
      <dgm:prSet presAssocID="{E68B0951-0B10-408D-92E3-1DF8E143E155}" presName="descendantText" presStyleLbl="alignAccFollowNode1" presStyleIdx="2" presStyleCnt="4">
        <dgm:presLayoutVars>
          <dgm:bulletEnabled val="1"/>
        </dgm:presLayoutVars>
      </dgm:prSet>
      <dgm:spPr/>
    </dgm:pt>
    <dgm:pt modelId="{B7F56A4A-E350-462A-A09F-C76851ACDC78}" type="pres">
      <dgm:prSet presAssocID="{3A86B0A4-B4FF-4BD9-94E1-5ECC0CF84E28}" presName="sp" presStyleCnt="0"/>
      <dgm:spPr/>
    </dgm:pt>
    <dgm:pt modelId="{CBA684B3-7148-43A8-9F42-BFB271C2BF7E}" type="pres">
      <dgm:prSet presAssocID="{B67FB475-B853-47FB-812A-98BB6F32D20B}" presName="linNode" presStyleCnt="0"/>
      <dgm:spPr/>
    </dgm:pt>
    <dgm:pt modelId="{0E698936-8046-4E88-8459-19534E42BAC7}" type="pres">
      <dgm:prSet presAssocID="{B67FB475-B853-47FB-812A-98BB6F32D20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1540248-426B-4593-B7FE-CE88226BA7FF}" type="pres">
      <dgm:prSet presAssocID="{B67FB475-B853-47FB-812A-98BB6F32D20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A1428C04-B733-4BA7-96CF-C3A6BFA4C9D0}" type="presOf" srcId="{8AD468DB-4C6E-411F-9F21-2AD9AB724A3B}" destId="{D836387E-C453-4CA8-A1CC-6498ED3BC226}" srcOrd="0" destOrd="0" presId="urn:microsoft.com/office/officeart/2005/8/layout/vList5"/>
    <dgm:cxn modelId="{B420182D-F887-49C5-A51A-B12E06AAE394}" type="presOf" srcId="{A4241A40-2482-4152-904B-284F7C1284D3}" destId="{8A439DAA-6599-47D5-B781-3C1D1BCD9595}" srcOrd="0" destOrd="1" presId="urn:microsoft.com/office/officeart/2005/8/layout/vList5"/>
    <dgm:cxn modelId="{224AA743-A55D-4282-A856-3DE6CFF55748}" srcId="{E68B0951-0B10-408D-92E3-1DF8E143E155}" destId="{A3CCFBEF-AE21-4BB2-9CDB-E4FCCAA8D305}" srcOrd="0" destOrd="0" parTransId="{DB4EEBA6-A9DB-4956-BF02-2A10E7CFA92D}" sibTransId="{BACFC16E-07DA-473B-84A9-5C4C8B6FB3A8}"/>
    <dgm:cxn modelId="{64D0AE68-194E-4AA3-9236-F7CD846FBD0C}" srcId="{72FC3F35-0CC6-4159-B576-4D1C05748E01}" destId="{8AD468DB-4C6E-411F-9F21-2AD9AB724A3B}" srcOrd="1" destOrd="0" parTransId="{8167FC6F-4545-4B7C-A567-1713AB74D0CF}" sibTransId="{36B494FE-CACE-4899-BADB-13E888088A8D}"/>
    <dgm:cxn modelId="{0460C852-107F-4EB5-AC8A-030E1312F2E4}" srcId="{B67FB475-B853-47FB-812A-98BB6F32D20B}" destId="{35DF2CC6-8609-4924-9FAA-EAB53C02BC38}" srcOrd="0" destOrd="0" parTransId="{CCD751AB-AED9-464D-B7A5-92CFF62D643B}" sibTransId="{C8C687A2-923F-4EB7-B046-7D8F894AADD5}"/>
    <dgm:cxn modelId="{2C037678-1262-46DC-9407-5793C2EEB9FF}" type="presOf" srcId="{F8488200-75A7-4841-AE7C-5BA94D3D2A1B}" destId="{5C8F7971-1372-43D5-9C7E-655BD714569B}" srcOrd="0" destOrd="0" presId="urn:microsoft.com/office/officeart/2005/8/layout/vList5"/>
    <dgm:cxn modelId="{6145397D-5443-42F0-B299-4D7610D9FF51}" type="presOf" srcId="{E68B0951-0B10-408D-92E3-1DF8E143E155}" destId="{B5C6570B-105D-48A3-B403-51DFBE891E5E}" srcOrd="0" destOrd="0" presId="urn:microsoft.com/office/officeart/2005/8/layout/vList5"/>
    <dgm:cxn modelId="{4A38EC9A-1CB5-4191-B4EB-4BFC44729B93}" type="presOf" srcId="{35DF2CC6-8609-4924-9FAA-EAB53C02BC38}" destId="{E1540248-426B-4593-B7FE-CE88226BA7FF}" srcOrd="0" destOrd="0" presId="urn:microsoft.com/office/officeart/2005/8/layout/vList5"/>
    <dgm:cxn modelId="{947F86A5-3E01-4B7D-B926-446A6D4F7EBC}" srcId="{F8488200-75A7-4841-AE7C-5BA94D3D2A1B}" destId="{DF05AF6A-E7C5-4C3B-89AE-E2A1CFBF8BC4}" srcOrd="0" destOrd="0" parTransId="{F4BCA5BF-084E-45CB-BDF5-D49AEAD81219}" sibTransId="{4A143E14-C172-4825-8321-C9C3C5F5715F}"/>
    <dgm:cxn modelId="{91EEF3AF-8228-46C2-BF0F-E081C6DCAE2F}" srcId="{8AD468DB-4C6E-411F-9F21-2AD9AB724A3B}" destId="{A4241A40-2482-4152-904B-284F7C1284D3}" srcOrd="1" destOrd="0" parTransId="{C9B8C4F9-DBC7-480C-A4C0-983B8D837BC4}" sibTransId="{62F5914B-084A-487E-97BF-AB02DA75066B}"/>
    <dgm:cxn modelId="{76579DB6-81E7-45F2-8A1B-86A8EB8F3500}" srcId="{72FC3F35-0CC6-4159-B576-4D1C05748E01}" destId="{B67FB475-B853-47FB-812A-98BB6F32D20B}" srcOrd="3" destOrd="0" parTransId="{B6AE8760-8D5D-43E8-9CFF-4B257224FE23}" sibTransId="{53C242C6-9983-4BEE-90A9-E2C296330B7C}"/>
    <dgm:cxn modelId="{204267BB-0893-4821-9B9F-397F657A7E7E}" type="presOf" srcId="{A3FBC79F-60E4-4D24-95FB-E735AEEDFE6E}" destId="{8A439DAA-6599-47D5-B781-3C1D1BCD9595}" srcOrd="0" destOrd="0" presId="urn:microsoft.com/office/officeart/2005/8/layout/vList5"/>
    <dgm:cxn modelId="{A490C1C0-E45E-47D6-8E6E-5AD4B611BDB1}" srcId="{72FC3F35-0CC6-4159-B576-4D1C05748E01}" destId="{E68B0951-0B10-408D-92E3-1DF8E143E155}" srcOrd="2" destOrd="0" parTransId="{E45ED69B-3061-4581-A47A-A199995C158E}" sibTransId="{3A86B0A4-B4FF-4BD9-94E1-5ECC0CF84E28}"/>
    <dgm:cxn modelId="{75CA87C1-F786-42DD-8754-02F577BDA688}" srcId="{8AD468DB-4C6E-411F-9F21-2AD9AB724A3B}" destId="{A3FBC79F-60E4-4D24-95FB-E735AEEDFE6E}" srcOrd="0" destOrd="0" parTransId="{0F41AD93-95C6-4058-87D9-5C99A161501F}" sibTransId="{4BC26671-7820-4B38-B4B6-C1F11CBB7D1F}"/>
    <dgm:cxn modelId="{2728C8DE-10C6-4040-BF69-D85E46B11755}" srcId="{72FC3F35-0CC6-4159-B576-4D1C05748E01}" destId="{F8488200-75A7-4841-AE7C-5BA94D3D2A1B}" srcOrd="0" destOrd="0" parTransId="{13F91005-C17E-46B2-93CF-ECFFBC432036}" sibTransId="{93A8E97A-3A07-4BFF-8040-C7EC517E2FBB}"/>
    <dgm:cxn modelId="{C9FF5DE1-B0F1-447D-BFBE-AC0EA283A7B7}" type="presOf" srcId="{B67FB475-B853-47FB-812A-98BB6F32D20B}" destId="{0E698936-8046-4E88-8459-19534E42BAC7}" srcOrd="0" destOrd="0" presId="urn:microsoft.com/office/officeart/2005/8/layout/vList5"/>
    <dgm:cxn modelId="{9F9F60E2-6EB8-42C4-A5FD-F337C18F385C}" type="presOf" srcId="{DF05AF6A-E7C5-4C3B-89AE-E2A1CFBF8BC4}" destId="{0D0552BF-D76C-45E5-BB5B-CF6B8B26C65E}" srcOrd="0" destOrd="0" presId="urn:microsoft.com/office/officeart/2005/8/layout/vList5"/>
    <dgm:cxn modelId="{54CED7E6-E617-4B67-9F79-2A73A6428070}" type="presOf" srcId="{72FC3F35-0CC6-4159-B576-4D1C05748E01}" destId="{4B93D623-BB0B-4787-A9E4-A087822538D4}" srcOrd="0" destOrd="0" presId="urn:microsoft.com/office/officeart/2005/8/layout/vList5"/>
    <dgm:cxn modelId="{6B3EA4EE-A6AB-492A-9266-454EB9EDB195}" type="presOf" srcId="{A3CCFBEF-AE21-4BB2-9CDB-E4FCCAA8D305}" destId="{5456D586-D502-4EF6-8821-074A0EA46464}" srcOrd="0" destOrd="0" presId="urn:microsoft.com/office/officeart/2005/8/layout/vList5"/>
    <dgm:cxn modelId="{D3333F1B-B75C-4697-8550-048DD6C3D45F}" type="presParOf" srcId="{4B93D623-BB0B-4787-A9E4-A087822538D4}" destId="{50587E04-8ED4-4904-811B-BF9FDBDF0FEC}" srcOrd="0" destOrd="0" presId="urn:microsoft.com/office/officeart/2005/8/layout/vList5"/>
    <dgm:cxn modelId="{B9C2E8A3-51B0-4547-8066-F6D8F9D4F94F}" type="presParOf" srcId="{50587E04-8ED4-4904-811B-BF9FDBDF0FEC}" destId="{5C8F7971-1372-43D5-9C7E-655BD714569B}" srcOrd="0" destOrd="0" presId="urn:microsoft.com/office/officeart/2005/8/layout/vList5"/>
    <dgm:cxn modelId="{783DFFBE-EF82-443D-BCDA-46C858A7C6C6}" type="presParOf" srcId="{50587E04-8ED4-4904-811B-BF9FDBDF0FEC}" destId="{0D0552BF-D76C-45E5-BB5B-CF6B8B26C65E}" srcOrd="1" destOrd="0" presId="urn:microsoft.com/office/officeart/2005/8/layout/vList5"/>
    <dgm:cxn modelId="{277C0AFC-3CD7-4FF9-BA69-01C4E3310860}" type="presParOf" srcId="{4B93D623-BB0B-4787-A9E4-A087822538D4}" destId="{75B7B8D9-090D-4330-8593-6DF826557EC0}" srcOrd="1" destOrd="0" presId="urn:microsoft.com/office/officeart/2005/8/layout/vList5"/>
    <dgm:cxn modelId="{242A5F13-BE62-46B9-B3A7-4B1532923708}" type="presParOf" srcId="{4B93D623-BB0B-4787-A9E4-A087822538D4}" destId="{EF4EE550-9AB1-4CAA-B856-83F48A91082F}" srcOrd="2" destOrd="0" presId="urn:microsoft.com/office/officeart/2005/8/layout/vList5"/>
    <dgm:cxn modelId="{AAB69AB1-52DF-48BE-A07B-3836C2F96E98}" type="presParOf" srcId="{EF4EE550-9AB1-4CAA-B856-83F48A91082F}" destId="{D836387E-C453-4CA8-A1CC-6498ED3BC226}" srcOrd="0" destOrd="0" presId="urn:microsoft.com/office/officeart/2005/8/layout/vList5"/>
    <dgm:cxn modelId="{23807848-3915-4953-A73B-F94A27EC8CFE}" type="presParOf" srcId="{EF4EE550-9AB1-4CAA-B856-83F48A91082F}" destId="{8A439DAA-6599-47D5-B781-3C1D1BCD9595}" srcOrd="1" destOrd="0" presId="urn:microsoft.com/office/officeart/2005/8/layout/vList5"/>
    <dgm:cxn modelId="{994F0AA6-DC78-4569-AC27-3D23044FB368}" type="presParOf" srcId="{4B93D623-BB0B-4787-A9E4-A087822538D4}" destId="{F7CBEFDF-5388-4A3F-BCE5-71E79CDF1E6E}" srcOrd="3" destOrd="0" presId="urn:microsoft.com/office/officeart/2005/8/layout/vList5"/>
    <dgm:cxn modelId="{BCB4145C-6499-4F3D-8F22-22C82549D4D9}" type="presParOf" srcId="{4B93D623-BB0B-4787-A9E4-A087822538D4}" destId="{74780107-1039-40D3-B85C-E0B9AB111A7D}" srcOrd="4" destOrd="0" presId="urn:microsoft.com/office/officeart/2005/8/layout/vList5"/>
    <dgm:cxn modelId="{216307CF-764D-49FE-8C53-4ADB0997F805}" type="presParOf" srcId="{74780107-1039-40D3-B85C-E0B9AB111A7D}" destId="{B5C6570B-105D-48A3-B403-51DFBE891E5E}" srcOrd="0" destOrd="0" presId="urn:microsoft.com/office/officeart/2005/8/layout/vList5"/>
    <dgm:cxn modelId="{9F1B5752-0EF4-4FCE-A6D2-7A5E3B2FBD9B}" type="presParOf" srcId="{74780107-1039-40D3-B85C-E0B9AB111A7D}" destId="{5456D586-D502-4EF6-8821-074A0EA46464}" srcOrd="1" destOrd="0" presId="urn:microsoft.com/office/officeart/2005/8/layout/vList5"/>
    <dgm:cxn modelId="{C05DBB55-75E1-4CC3-ACD1-54925A92288A}" type="presParOf" srcId="{4B93D623-BB0B-4787-A9E4-A087822538D4}" destId="{B7F56A4A-E350-462A-A09F-C76851ACDC78}" srcOrd="5" destOrd="0" presId="urn:microsoft.com/office/officeart/2005/8/layout/vList5"/>
    <dgm:cxn modelId="{E2DC15F2-0E77-4431-B0DF-85A7C8AE7903}" type="presParOf" srcId="{4B93D623-BB0B-4787-A9E4-A087822538D4}" destId="{CBA684B3-7148-43A8-9F42-BFB271C2BF7E}" srcOrd="6" destOrd="0" presId="urn:microsoft.com/office/officeart/2005/8/layout/vList5"/>
    <dgm:cxn modelId="{B721E504-970F-40F2-98D8-D1FE06ACE1FB}" type="presParOf" srcId="{CBA684B3-7148-43A8-9F42-BFB271C2BF7E}" destId="{0E698936-8046-4E88-8459-19534E42BAC7}" srcOrd="0" destOrd="0" presId="urn:microsoft.com/office/officeart/2005/8/layout/vList5"/>
    <dgm:cxn modelId="{184D3E26-9380-4DB5-9A85-B9A27B8C619E}" type="presParOf" srcId="{CBA684B3-7148-43A8-9F42-BFB271C2BF7E}" destId="{E1540248-426B-4593-B7FE-CE88226BA7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83299D-ABAB-43FC-94D4-E7FFD23C34D2}" type="doc">
      <dgm:prSet loTypeId="urn:microsoft.com/office/officeart/2005/8/layout/vList4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41F86-D58B-4E2A-99EB-08ED345D685C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b="1" dirty="0"/>
            <a:t>Потребление овощей и фруктов</a:t>
          </a:r>
        </a:p>
      </dgm:t>
    </dgm:pt>
    <dgm:pt modelId="{E712F93B-DD69-4828-9E1A-6D9CA5A87CBB}" type="parTrans" cxnId="{88CB1F97-2BEC-429F-9965-CAFCA3B08695}">
      <dgm:prSet/>
      <dgm:spPr/>
      <dgm:t>
        <a:bodyPr/>
        <a:lstStyle/>
        <a:p>
          <a:endParaRPr lang="ru-RU"/>
        </a:p>
      </dgm:t>
    </dgm:pt>
    <dgm:pt modelId="{2630DC6E-2CA8-4689-88B9-B541492E931A}" type="sibTrans" cxnId="{88CB1F97-2BEC-429F-9965-CAFCA3B08695}">
      <dgm:prSet/>
      <dgm:spPr/>
      <dgm:t>
        <a:bodyPr/>
        <a:lstStyle/>
        <a:p>
          <a:endParaRPr lang="ru-RU"/>
        </a:p>
      </dgm:t>
    </dgm:pt>
    <dgm:pt modelId="{8B1AF8FD-A3D2-40E0-8F96-BD78CAB7EFF9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b="1" dirty="0"/>
            <a:t>Потребление соли</a:t>
          </a:r>
        </a:p>
      </dgm:t>
    </dgm:pt>
    <dgm:pt modelId="{6E05D4EB-4646-40BE-8FC6-097CE4CE8A7A}" type="parTrans" cxnId="{690DE83A-2CA6-4A3F-AAF4-061094A9A68B}">
      <dgm:prSet/>
      <dgm:spPr/>
      <dgm:t>
        <a:bodyPr/>
        <a:lstStyle/>
        <a:p>
          <a:endParaRPr lang="ru-RU"/>
        </a:p>
      </dgm:t>
    </dgm:pt>
    <dgm:pt modelId="{23673013-59AA-4B51-9009-E52BDA4F37D6}" type="sibTrans" cxnId="{690DE83A-2CA6-4A3F-AAF4-061094A9A68B}">
      <dgm:prSet/>
      <dgm:spPr/>
      <dgm:t>
        <a:bodyPr/>
        <a:lstStyle/>
        <a:p>
          <a:endParaRPr lang="ru-RU"/>
        </a:p>
      </dgm:t>
    </dgm:pt>
    <dgm:pt modelId="{ACF772B0-33C6-4EDC-B2F2-A3316CF6BE04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b="1" dirty="0"/>
            <a:t>Физическая нагрузка</a:t>
          </a:r>
        </a:p>
      </dgm:t>
    </dgm:pt>
    <dgm:pt modelId="{540EFC8A-31B0-4043-94E4-7086F8E8DD12}" type="parTrans" cxnId="{5BF68857-D7E9-4458-9EC0-EA546E862BB8}">
      <dgm:prSet/>
      <dgm:spPr/>
      <dgm:t>
        <a:bodyPr/>
        <a:lstStyle/>
        <a:p>
          <a:endParaRPr lang="ru-RU"/>
        </a:p>
      </dgm:t>
    </dgm:pt>
    <dgm:pt modelId="{060F8F46-0594-47E0-9884-C64275B96FD7}" type="sibTrans" cxnId="{5BF68857-D7E9-4458-9EC0-EA546E862BB8}">
      <dgm:prSet/>
      <dgm:spPr/>
      <dgm:t>
        <a:bodyPr/>
        <a:lstStyle/>
        <a:p>
          <a:endParaRPr lang="ru-RU"/>
        </a:p>
      </dgm:t>
    </dgm:pt>
    <dgm:pt modelId="{29EB0D32-3447-4205-82DC-6999DB5482A4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b="1" dirty="0"/>
            <a:t> 5 порций (400 </a:t>
          </a:r>
          <a:r>
            <a:rPr lang="ru-RU" b="1" dirty="0" err="1"/>
            <a:t>гр</a:t>
          </a:r>
          <a:r>
            <a:rPr lang="ru-RU" b="1" dirty="0"/>
            <a:t>) ежедневно</a:t>
          </a:r>
        </a:p>
      </dgm:t>
    </dgm:pt>
    <dgm:pt modelId="{EDE504EB-AA4D-4689-878C-CA1F7E61784D}" type="parTrans" cxnId="{CB4E7355-8633-44A1-903A-2C568EC065E7}">
      <dgm:prSet/>
      <dgm:spPr/>
      <dgm:t>
        <a:bodyPr/>
        <a:lstStyle/>
        <a:p>
          <a:endParaRPr lang="ru-RU"/>
        </a:p>
      </dgm:t>
    </dgm:pt>
    <dgm:pt modelId="{9222EB23-CC9D-44E3-99DC-3139B8DB5913}" type="sibTrans" cxnId="{CB4E7355-8633-44A1-903A-2C568EC065E7}">
      <dgm:prSet/>
      <dgm:spPr/>
      <dgm:t>
        <a:bodyPr/>
        <a:lstStyle/>
        <a:p>
          <a:endParaRPr lang="ru-RU"/>
        </a:p>
      </dgm:t>
    </dgm:pt>
    <dgm:pt modelId="{9B9231E5-6A52-415C-9A3E-E6128A6D65EE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b="1" dirty="0"/>
            <a:t>не более 5 </a:t>
          </a:r>
          <a:r>
            <a:rPr lang="ru-RU" b="1" dirty="0" err="1"/>
            <a:t>гр</a:t>
          </a:r>
          <a:r>
            <a:rPr lang="ru-RU" b="1" dirty="0"/>
            <a:t> ежедневно (чайная ложка без горки)</a:t>
          </a:r>
        </a:p>
      </dgm:t>
    </dgm:pt>
    <dgm:pt modelId="{A95399FA-C059-4764-A28D-00326163CBF2}" type="parTrans" cxnId="{3AC82D55-3B5E-4577-8573-E16FB009BDD9}">
      <dgm:prSet/>
      <dgm:spPr/>
      <dgm:t>
        <a:bodyPr/>
        <a:lstStyle/>
        <a:p>
          <a:endParaRPr lang="ru-RU"/>
        </a:p>
      </dgm:t>
    </dgm:pt>
    <dgm:pt modelId="{2CA87C57-2708-4544-BEB1-455EE743D02C}" type="sibTrans" cxnId="{3AC82D55-3B5E-4577-8573-E16FB009BDD9}">
      <dgm:prSet/>
      <dgm:spPr/>
      <dgm:t>
        <a:bodyPr/>
        <a:lstStyle/>
        <a:p>
          <a:endParaRPr lang="ru-RU"/>
        </a:p>
      </dgm:t>
    </dgm:pt>
    <dgm:pt modelId="{87212718-1D3F-4334-8BE3-00F140266C88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b="1" dirty="0"/>
            <a:t>Умеренная (150 мин. в неделю)</a:t>
          </a:r>
        </a:p>
      </dgm:t>
    </dgm:pt>
    <dgm:pt modelId="{8E4DBC98-1AC1-4367-B769-6EB2BB042BE4}" type="parTrans" cxnId="{3B758AAB-C473-4FBA-B2EA-53309BF72206}">
      <dgm:prSet/>
      <dgm:spPr/>
      <dgm:t>
        <a:bodyPr/>
        <a:lstStyle/>
        <a:p>
          <a:endParaRPr lang="ru-RU"/>
        </a:p>
      </dgm:t>
    </dgm:pt>
    <dgm:pt modelId="{C69C1D90-F807-489F-8382-5C4DE939A702}" type="sibTrans" cxnId="{3B758AAB-C473-4FBA-B2EA-53309BF72206}">
      <dgm:prSet/>
      <dgm:spPr/>
      <dgm:t>
        <a:bodyPr/>
        <a:lstStyle/>
        <a:p>
          <a:endParaRPr lang="ru-RU"/>
        </a:p>
      </dgm:t>
    </dgm:pt>
    <dgm:pt modelId="{5B1E0098-C13B-4921-91FC-BD39B7F523B1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b="1" dirty="0"/>
            <a:t>или высокая (75 мин. в неделю)</a:t>
          </a:r>
        </a:p>
      </dgm:t>
    </dgm:pt>
    <dgm:pt modelId="{9BFD39E9-B74F-4B6F-B2E4-1F0B73679152}" type="parTrans" cxnId="{D204128B-800C-4ED8-99ED-BDEE50931C6B}">
      <dgm:prSet/>
      <dgm:spPr/>
      <dgm:t>
        <a:bodyPr/>
        <a:lstStyle/>
        <a:p>
          <a:endParaRPr lang="ru-RU"/>
        </a:p>
      </dgm:t>
    </dgm:pt>
    <dgm:pt modelId="{FEC0E326-AA74-42A0-9B3C-1559CDB1E26C}" type="sibTrans" cxnId="{D204128B-800C-4ED8-99ED-BDEE50931C6B}">
      <dgm:prSet/>
      <dgm:spPr/>
      <dgm:t>
        <a:bodyPr/>
        <a:lstStyle/>
        <a:p>
          <a:endParaRPr lang="ru-RU"/>
        </a:p>
      </dgm:t>
    </dgm:pt>
    <dgm:pt modelId="{6FD98A34-802A-417D-B343-C9B454989404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b="1" dirty="0"/>
            <a:t>Отсутствие курения</a:t>
          </a:r>
        </a:p>
      </dgm:t>
    </dgm:pt>
    <dgm:pt modelId="{C5EC762C-C3D0-484F-A0B8-CE1FC27807F0}" type="parTrans" cxnId="{69F79032-6FD8-4E17-B506-7B82915C7325}">
      <dgm:prSet/>
      <dgm:spPr/>
      <dgm:t>
        <a:bodyPr/>
        <a:lstStyle/>
        <a:p>
          <a:endParaRPr lang="ru-RU"/>
        </a:p>
      </dgm:t>
    </dgm:pt>
    <dgm:pt modelId="{C145C7DC-9E52-4AC9-977A-1D3F2C548166}" type="sibTrans" cxnId="{69F79032-6FD8-4E17-B506-7B82915C7325}">
      <dgm:prSet/>
      <dgm:spPr/>
      <dgm:t>
        <a:bodyPr/>
        <a:lstStyle/>
        <a:p>
          <a:endParaRPr lang="ru-RU"/>
        </a:p>
      </dgm:t>
    </dgm:pt>
    <dgm:pt modelId="{C424BB24-914A-48F1-9040-BEF341348F1F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/>
            <a:t>Отсутствие пагубного употребления алкоголя</a:t>
          </a:r>
        </a:p>
      </dgm:t>
    </dgm:pt>
    <dgm:pt modelId="{82D3C1F1-6543-4FBA-83D3-3821CF96FDE0}" type="parTrans" cxnId="{4EC49E7F-13BB-4B89-931D-6A05769729CD}">
      <dgm:prSet/>
      <dgm:spPr/>
      <dgm:t>
        <a:bodyPr/>
        <a:lstStyle/>
        <a:p>
          <a:endParaRPr lang="ru-RU"/>
        </a:p>
      </dgm:t>
    </dgm:pt>
    <dgm:pt modelId="{F0EE004D-934E-4CC2-8464-64E1BB954498}" type="sibTrans" cxnId="{4EC49E7F-13BB-4B89-931D-6A05769729CD}">
      <dgm:prSet/>
      <dgm:spPr/>
      <dgm:t>
        <a:bodyPr/>
        <a:lstStyle/>
        <a:p>
          <a:endParaRPr lang="ru-RU"/>
        </a:p>
      </dgm:t>
    </dgm:pt>
    <dgm:pt modelId="{B9FBEC31-496B-4ECE-82AD-E961407266FF}" type="pres">
      <dgm:prSet presAssocID="{D683299D-ABAB-43FC-94D4-E7FFD23C34D2}" presName="linear" presStyleCnt="0">
        <dgm:presLayoutVars>
          <dgm:dir/>
          <dgm:resizeHandles val="exact"/>
        </dgm:presLayoutVars>
      </dgm:prSet>
      <dgm:spPr/>
    </dgm:pt>
    <dgm:pt modelId="{93097D8D-3992-433C-9967-520293EFB52F}" type="pres">
      <dgm:prSet presAssocID="{B1F41F86-D58B-4E2A-99EB-08ED345D685C}" presName="comp" presStyleCnt="0"/>
      <dgm:spPr/>
    </dgm:pt>
    <dgm:pt modelId="{31213452-328C-4BA6-B344-8D6E2BF23204}" type="pres">
      <dgm:prSet presAssocID="{B1F41F86-D58B-4E2A-99EB-08ED345D685C}" presName="box" presStyleLbl="node1" presStyleIdx="0" presStyleCnt="5"/>
      <dgm:spPr/>
    </dgm:pt>
    <dgm:pt modelId="{7E29D4B4-632C-412F-B718-9CACFB77E4EC}" type="pres">
      <dgm:prSet presAssocID="{B1F41F86-D58B-4E2A-99EB-08ED345D685C}" presName="img" presStyleLbl="fgImgPlace1" presStyleIdx="0" presStyleCnt="5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99D5481-3B38-4894-99E5-CAB403D87810}" type="pres">
      <dgm:prSet presAssocID="{B1F41F86-D58B-4E2A-99EB-08ED345D685C}" presName="text" presStyleLbl="node1" presStyleIdx="0" presStyleCnt="5">
        <dgm:presLayoutVars>
          <dgm:bulletEnabled val="1"/>
        </dgm:presLayoutVars>
      </dgm:prSet>
      <dgm:spPr/>
    </dgm:pt>
    <dgm:pt modelId="{8B03D8AD-3875-43A8-A69A-30D3B1150CCD}" type="pres">
      <dgm:prSet presAssocID="{2630DC6E-2CA8-4689-88B9-B541492E931A}" presName="spacer" presStyleCnt="0"/>
      <dgm:spPr/>
    </dgm:pt>
    <dgm:pt modelId="{B5BD16CB-B750-41DE-B4B2-2660D94E389B}" type="pres">
      <dgm:prSet presAssocID="{8B1AF8FD-A3D2-40E0-8F96-BD78CAB7EFF9}" presName="comp" presStyleCnt="0"/>
      <dgm:spPr/>
    </dgm:pt>
    <dgm:pt modelId="{12FE3C96-B40E-47D2-B7A3-BF1EBC813D2D}" type="pres">
      <dgm:prSet presAssocID="{8B1AF8FD-A3D2-40E0-8F96-BD78CAB7EFF9}" presName="box" presStyleLbl="node1" presStyleIdx="1" presStyleCnt="5"/>
      <dgm:spPr/>
    </dgm:pt>
    <dgm:pt modelId="{D228FB9C-72AD-44BD-98B1-D95CD10E9A0F}" type="pres">
      <dgm:prSet presAssocID="{8B1AF8FD-A3D2-40E0-8F96-BD78CAB7EFF9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132695C-A51F-4035-8332-E548A79710FC}" type="pres">
      <dgm:prSet presAssocID="{8B1AF8FD-A3D2-40E0-8F96-BD78CAB7EFF9}" presName="text" presStyleLbl="node1" presStyleIdx="1" presStyleCnt="5">
        <dgm:presLayoutVars>
          <dgm:bulletEnabled val="1"/>
        </dgm:presLayoutVars>
      </dgm:prSet>
      <dgm:spPr/>
    </dgm:pt>
    <dgm:pt modelId="{9D158017-F385-4658-8CC9-ED0E9E6E3725}" type="pres">
      <dgm:prSet presAssocID="{23673013-59AA-4B51-9009-E52BDA4F37D6}" presName="spacer" presStyleCnt="0"/>
      <dgm:spPr/>
    </dgm:pt>
    <dgm:pt modelId="{045F6283-F7D6-412C-8915-864E4E6DD9F6}" type="pres">
      <dgm:prSet presAssocID="{ACF772B0-33C6-4EDC-B2F2-A3316CF6BE04}" presName="comp" presStyleCnt="0"/>
      <dgm:spPr/>
    </dgm:pt>
    <dgm:pt modelId="{32EEE4C8-764B-4D8C-8979-1FB1F498CF6F}" type="pres">
      <dgm:prSet presAssocID="{ACF772B0-33C6-4EDC-B2F2-A3316CF6BE04}" presName="box" presStyleLbl="node1" presStyleIdx="2" presStyleCnt="5"/>
      <dgm:spPr/>
    </dgm:pt>
    <dgm:pt modelId="{21E7A4F6-397D-42B3-AFC0-1E67C04EBC39}" type="pres">
      <dgm:prSet presAssocID="{ACF772B0-33C6-4EDC-B2F2-A3316CF6BE04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6A239C9-4332-4CBA-B146-223F401943B9}" type="pres">
      <dgm:prSet presAssocID="{ACF772B0-33C6-4EDC-B2F2-A3316CF6BE04}" presName="text" presStyleLbl="node1" presStyleIdx="2" presStyleCnt="5">
        <dgm:presLayoutVars>
          <dgm:bulletEnabled val="1"/>
        </dgm:presLayoutVars>
      </dgm:prSet>
      <dgm:spPr/>
    </dgm:pt>
    <dgm:pt modelId="{E21740A2-A687-49BE-811B-81CD2C114FC6}" type="pres">
      <dgm:prSet presAssocID="{060F8F46-0594-47E0-9884-C64275B96FD7}" presName="spacer" presStyleCnt="0"/>
      <dgm:spPr/>
    </dgm:pt>
    <dgm:pt modelId="{582342A3-AE97-42A9-8024-C1B2C485434A}" type="pres">
      <dgm:prSet presAssocID="{6FD98A34-802A-417D-B343-C9B454989404}" presName="comp" presStyleCnt="0"/>
      <dgm:spPr/>
    </dgm:pt>
    <dgm:pt modelId="{DE67DB93-A0B9-418B-A3AB-71AED0CEDA86}" type="pres">
      <dgm:prSet presAssocID="{6FD98A34-802A-417D-B343-C9B454989404}" presName="box" presStyleLbl="node1" presStyleIdx="3" presStyleCnt="5"/>
      <dgm:spPr/>
    </dgm:pt>
    <dgm:pt modelId="{46451615-00D2-4DDC-8960-19A2A2EB4394}" type="pres">
      <dgm:prSet presAssocID="{6FD98A34-802A-417D-B343-C9B454989404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1958B78-CF0C-4892-9D24-ED175A0D5A7F}" type="pres">
      <dgm:prSet presAssocID="{6FD98A34-802A-417D-B343-C9B454989404}" presName="text" presStyleLbl="node1" presStyleIdx="3" presStyleCnt="5">
        <dgm:presLayoutVars>
          <dgm:bulletEnabled val="1"/>
        </dgm:presLayoutVars>
      </dgm:prSet>
      <dgm:spPr/>
    </dgm:pt>
    <dgm:pt modelId="{DB9D7506-F6F5-4BA4-B1BC-CEF03E596A58}" type="pres">
      <dgm:prSet presAssocID="{C145C7DC-9E52-4AC9-977A-1D3F2C548166}" presName="spacer" presStyleCnt="0"/>
      <dgm:spPr/>
    </dgm:pt>
    <dgm:pt modelId="{27AA60D6-1B2C-4E05-AF43-D6D232D0DBA6}" type="pres">
      <dgm:prSet presAssocID="{C424BB24-914A-48F1-9040-BEF341348F1F}" presName="comp" presStyleCnt="0"/>
      <dgm:spPr/>
    </dgm:pt>
    <dgm:pt modelId="{A279822B-C156-4EA2-A486-02E1D56235CC}" type="pres">
      <dgm:prSet presAssocID="{C424BB24-914A-48F1-9040-BEF341348F1F}" presName="box" presStyleLbl="node1" presStyleIdx="4" presStyleCnt="5"/>
      <dgm:spPr/>
    </dgm:pt>
    <dgm:pt modelId="{0E299DF5-5A85-4D52-A0BA-55E9FAEFB498}" type="pres">
      <dgm:prSet presAssocID="{C424BB24-914A-48F1-9040-BEF341348F1F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BA8F14C3-509F-45C7-8E8C-5766FD0F15A3}" type="pres">
      <dgm:prSet presAssocID="{C424BB24-914A-48F1-9040-BEF341348F1F}" presName="text" presStyleLbl="node1" presStyleIdx="4" presStyleCnt="5">
        <dgm:presLayoutVars>
          <dgm:bulletEnabled val="1"/>
        </dgm:presLayoutVars>
      </dgm:prSet>
      <dgm:spPr/>
    </dgm:pt>
  </dgm:ptLst>
  <dgm:cxnLst>
    <dgm:cxn modelId="{87B99C19-91FE-49C1-8345-6A5F932867D1}" type="presOf" srcId="{B1F41F86-D58B-4E2A-99EB-08ED345D685C}" destId="{E99D5481-3B38-4894-99E5-CAB403D87810}" srcOrd="1" destOrd="0" presId="urn:microsoft.com/office/officeart/2005/8/layout/vList4"/>
    <dgm:cxn modelId="{E9818422-3DC8-4F40-A547-8C94BF676492}" type="presOf" srcId="{C424BB24-914A-48F1-9040-BEF341348F1F}" destId="{BA8F14C3-509F-45C7-8E8C-5766FD0F15A3}" srcOrd="1" destOrd="0" presId="urn:microsoft.com/office/officeart/2005/8/layout/vList4"/>
    <dgm:cxn modelId="{A8A0772C-E050-431D-BEF2-9E009A254100}" type="presOf" srcId="{87212718-1D3F-4334-8BE3-00F140266C88}" destId="{A6A239C9-4332-4CBA-B146-223F401943B9}" srcOrd="1" destOrd="1" presId="urn:microsoft.com/office/officeart/2005/8/layout/vList4"/>
    <dgm:cxn modelId="{69F79032-6FD8-4E17-B506-7B82915C7325}" srcId="{D683299D-ABAB-43FC-94D4-E7FFD23C34D2}" destId="{6FD98A34-802A-417D-B343-C9B454989404}" srcOrd="3" destOrd="0" parTransId="{C5EC762C-C3D0-484F-A0B8-CE1FC27807F0}" sibTransId="{C145C7DC-9E52-4AC9-977A-1D3F2C548166}"/>
    <dgm:cxn modelId="{99BE8534-D68D-4EF4-BB86-AC43C50ECFF8}" type="presOf" srcId="{9B9231E5-6A52-415C-9A3E-E6128A6D65EE}" destId="{12FE3C96-B40E-47D2-B7A3-BF1EBC813D2D}" srcOrd="0" destOrd="1" presId="urn:microsoft.com/office/officeart/2005/8/layout/vList4"/>
    <dgm:cxn modelId="{690DE83A-2CA6-4A3F-AAF4-061094A9A68B}" srcId="{D683299D-ABAB-43FC-94D4-E7FFD23C34D2}" destId="{8B1AF8FD-A3D2-40E0-8F96-BD78CAB7EFF9}" srcOrd="1" destOrd="0" parTransId="{6E05D4EB-4646-40BE-8FC6-097CE4CE8A7A}" sibTransId="{23673013-59AA-4B51-9009-E52BDA4F37D6}"/>
    <dgm:cxn modelId="{03A62242-1DD5-4E69-BA89-CD5A39EA17F2}" type="presOf" srcId="{8B1AF8FD-A3D2-40E0-8F96-BD78CAB7EFF9}" destId="{4132695C-A51F-4035-8332-E548A79710FC}" srcOrd="1" destOrd="0" presId="urn:microsoft.com/office/officeart/2005/8/layout/vList4"/>
    <dgm:cxn modelId="{158E2163-52C5-4072-9B17-27FC50DA3DFF}" type="presOf" srcId="{D683299D-ABAB-43FC-94D4-E7FFD23C34D2}" destId="{B9FBEC31-496B-4ECE-82AD-E961407266FF}" srcOrd="0" destOrd="0" presId="urn:microsoft.com/office/officeart/2005/8/layout/vList4"/>
    <dgm:cxn modelId="{EEA4E04B-5A3F-41F5-AAF4-D27394A30151}" type="presOf" srcId="{87212718-1D3F-4334-8BE3-00F140266C88}" destId="{32EEE4C8-764B-4D8C-8979-1FB1F498CF6F}" srcOrd="0" destOrd="1" presId="urn:microsoft.com/office/officeart/2005/8/layout/vList4"/>
    <dgm:cxn modelId="{2462FE6E-A556-4F82-82C0-8FBEAD5C95A5}" type="presOf" srcId="{29EB0D32-3447-4205-82DC-6999DB5482A4}" destId="{31213452-328C-4BA6-B344-8D6E2BF23204}" srcOrd="0" destOrd="1" presId="urn:microsoft.com/office/officeart/2005/8/layout/vList4"/>
    <dgm:cxn modelId="{F37B1C71-36EC-4F49-AE85-1995F338E932}" type="presOf" srcId="{C424BB24-914A-48F1-9040-BEF341348F1F}" destId="{A279822B-C156-4EA2-A486-02E1D56235CC}" srcOrd="0" destOrd="0" presId="urn:microsoft.com/office/officeart/2005/8/layout/vList4"/>
    <dgm:cxn modelId="{3AC82D55-3B5E-4577-8573-E16FB009BDD9}" srcId="{8B1AF8FD-A3D2-40E0-8F96-BD78CAB7EFF9}" destId="{9B9231E5-6A52-415C-9A3E-E6128A6D65EE}" srcOrd="0" destOrd="0" parTransId="{A95399FA-C059-4764-A28D-00326163CBF2}" sibTransId="{2CA87C57-2708-4544-BEB1-455EE743D02C}"/>
    <dgm:cxn modelId="{CB4E7355-8633-44A1-903A-2C568EC065E7}" srcId="{B1F41F86-D58B-4E2A-99EB-08ED345D685C}" destId="{29EB0D32-3447-4205-82DC-6999DB5482A4}" srcOrd="0" destOrd="0" parTransId="{EDE504EB-AA4D-4689-878C-CA1F7E61784D}" sibTransId="{9222EB23-CC9D-44E3-99DC-3139B8DB5913}"/>
    <dgm:cxn modelId="{5BF68857-D7E9-4458-9EC0-EA546E862BB8}" srcId="{D683299D-ABAB-43FC-94D4-E7FFD23C34D2}" destId="{ACF772B0-33C6-4EDC-B2F2-A3316CF6BE04}" srcOrd="2" destOrd="0" parTransId="{540EFC8A-31B0-4043-94E4-7086F8E8DD12}" sibTransId="{060F8F46-0594-47E0-9884-C64275B96FD7}"/>
    <dgm:cxn modelId="{4EC49E7F-13BB-4B89-931D-6A05769729CD}" srcId="{D683299D-ABAB-43FC-94D4-E7FFD23C34D2}" destId="{C424BB24-914A-48F1-9040-BEF341348F1F}" srcOrd="4" destOrd="0" parTransId="{82D3C1F1-6543-4FBA-83D3-3821CF96FDE0}" sibTransId="{F0EE004D-934E-4CC2-8464-64E1BB954498}"/>
    <dgm:cxn modelId="{D204128B-800C-4ED8-99ED-BDEE50931C6B}" srcId="{ACF772B0-33C6-4EDC-B2F2-A3316CF6BE04}" destId="{5B1E0098-C13B-4921-91FC-BD39B7F523B1}" srcOrd="1" destOrd="0" parTransId="{9BFD39E9-B74F-4B6F-B2E4-1F0B73679152}" sibTransId="{FEC0E326-AA74-42A0-9B3C-1559CDB1E26C}"/>
    <dgm:cxn modelId="{3DC7CC94-FBE9-4E03-A9EE-0069A089E5FF}" type="presOf" srcId="{29EB0D32-3447-4205-82DC-6999DB5482A4}" destId="{E99D5481-3B38-4894-99E5-CAB403D87810}" srcOrd="1" destOrd="1" presId="urn:microsoft.com/office/officeart/2005/8/layout/vList4"/>
    <dgm:cxn modelId="{88CB1F97-2BEC-429F-9965-CAFCA3B08695}" srcId="{D683299D-ABAB-43FC-94D4-E7FFD23C34D2}" destId="{B1F41F86-D58B-4E2A-99EB-08ED345D685C}" srcOrd="0" destOrd="0" parTransId="{E712F93B-DD69-4828-9E1A-6D9CA5A87CBB}" sibTransId="{2630DC6E-2CA8-4689-88B9-B541492E931A}"/>
    <dgm:cxn modelId="{8A5C40A1-726D-4FE7-A651-DBAECD6850EE}" type="presOf" srcId="{ACF772B0-33C6-4EDC-B2F2-A3316CF6BE04}" destId="{32EEE4C8-764B-4D8C-8979-1FB1F498CF6F}" srcOrd="0" destOrd="0" presId="urn:microsoft.com/office/officeart/2005/8/layout/vList4"/>
    <dgm:cxn modelId="{17C74FA2-0D78-4BBF-A61E-71035D6FECBF}" type="presOf" srcId="{8B1AF8FD-A3D2-40E0-8F96-BD78CAB7EFF9}" destId="{12FE3C96-B40E-47D2-B7A3-BF1EBC813D2D}" srcOrd="0" destOrd="0" presId="urn:microsoft.com/office/officeart/2005/8/layout/vList4"/>
    <dgm:cxn modelId="{3B758AAB-C473-4FBA-B2EA-53309BF72206}" srcId="{ACF772B0-33C6-4EDC-B2F2-A3316CF6BE04}" destId="{87212718-1D3F-4334-8BE3-00F140266C88}" srcOrd="0" destOrd="0" parTransId="{8E4DBC98-1AC1-4367-B769-6EB2BB042BE4}" sibTransId="{C69C1D90-F807-489F-8382-5C4DE939A702}"/>
    <dgm:cxn modelId="{1E212DAF-C355-43A2-A312-599A5E00C5DD}" type="presOf" srcId="{6FD98A34-802A-417D-B343-C9B454989404}" destId="{51958B78-CF0C-4892-9D24-ED175A0D5A7F}" srcOrd="1" destOrd="0" presId="urn:microsoft.com/office/officeart/2005/8/layout/vList4"/>
    <dgm:cxn modelId="{E4208FB5-63F8-4054-92A6-D4884EE16E63}" type="presOf" srcId="{5B1E0098-C13B-4921-91FC-BD39B7F523B1}" destId="{32EEE4C8-764B-4D8C-8979-1FB1F498CF6F}" srcOrd="0" destOrd="2" presId="urn:microsoft.com/office/officeart/2005/8/layout/vList4"/>
    <dgm:cxn modelId="{9C3908B8-1C64-4ECA-AB7A-EEABF08C63CA}" type="presOf" srcId="{9B9231E5-6A52-415C-9A3E-E6128A6D65EE}" destId="{4132695C-A51F-4035-8332-E548A79710FC}" srcOrd="1" destOrd="1" presId="urn:microsoft.com/office/officeart/2005/8/layout/vList4"/>
    <dgm:cxn modelId="{21C279DE-B67A-48DE-985D-7DBC6168380C}" type="presOf" srcId="{B1F41F86-D58B-4E2A-99EB-08ED345D685C}" destId="{31213452-328C-4BA6-B344-8D6E2BF23204}" srcOrd="0" destOrd="0" presId="urn:microsoft.com/office/officeart/2005/8/layout/vList4"/>
    <dgm:cxn modelId="{D34903DF-F6F1-4BAF-821C-241B3BC84D68}" type="presOf" srcId="{6FD98A34-802A-417D-B343-C9B454989404}" destId="{DE67DB93-A0B9-418B-A3AB-71AED0CEDA86}" srcOrd="0" destOrd="0" presId="urn:microsoft.com/office/officeart/2005/8/layout/vList4"/>
    <dgm:cxn modelId="{E26337E9-08D3-4381-B795-16DDD1E2BF19}" type="presOf" srcId="{ACF772B0-33C6-4EDC-B2F2-A3316CF6BE04}" destId="{A6A239C9-4332-4CBA-B146-223F401943B9}" srcOrd="1" destOrd="0" presId="urn:microsoft.com/office/officeart/2005/8/layout/vList4"/>
    <dgm:cxn modelId="{9C3301F0-4ED3-4BB0-A06F-F24CD0C8B15C}" type="presOf" srcId="{5B1E0098-C13B-4921-91FC-BD39B7F523B1}" destId="{A6A239C9-4332-4CBA-B146-223F401943B9}" srcOrd="1" destOrd="2" presId="urn:microsoft.com/office/officeart/2005/8/layout/vList4"/>
    <dgm:cxn modelId="{86737CC7-F781-4AC4-8858-2EEF2496EE2F}" type="presParOf" srcId="{B9FBEC31-496B-4ECE-82AD-E961407266FF}" destId="{93097D8D-3992-433C-9967-520293EFB52F}" srcOrd="0" destOrd="0" presId="urn:microsoft.com/office/officeart/2005/8/layout/vList4"/>
    <dgm:cxn modelId="{FCB2D336-A250-4D90-871F-6A54F1BF5EB8}" type="presParOf" srcId="{93097D8D-3992-433C-9967-520293EFB52F}" destId="{31213452-328C-4BA6-B344-8D6E2BF23204}" srcOrd="0" destOrd="0" presId="urn:microsoft.com/office/officeart/2005/8/layout/vList4"/>
    <dgm:cxn modelId="{7DA47193-F05A-4485-9DE6-877DCD073840}" type="presParOf" srcId="{93097D8D-3992-433C-9967-520293EFB52F}" destId="{7E29D4B4-632C-412F-B718-9CACFB77E4EC}" srcOrd="1" destOrd="0" presId="urn:microsoft.com/office/officeart/2005/8/layout/vList4"/>
    <dgm:cxn modelId="{3E52ADC4-149B-45EF-90BC-DBDECDF9E33E}" type="presParOf" srcId="{93097D8D-3992-433C-9967-520293EFB52F}" destId="{E99D5481-3B38-4894-99E5-CAB403D87810}" srcOrd="2" destOrd="0" presId="urn:microsoft.com/office/officeart/2005/8/layout/vList4"/>
    <dgm:cxn modelId="{8790925B-287B-416B-B858-84A1C7689102}" type="presParOf" srcId="{B9FBEC31-496B-4ECE-82AD-E961407266FF}" destId="{8B03D8AD-3875-43A8-A69A-30D3B1150CCD}" srcOrd="1" destOrd="0" presId="urn:microsoft.com/office/officeart/2005/8/layout/vList4"/>
    <dgm:cxn modelId="{A0726F6E-6E2C-4977-88BA-319C208C3C58}" type="presParOf" srcId="{B9FBEC31-496B-4ECE-82AD-E961407266FF}" destId="{B5BD16CB-B750-41DE-B4B2-2660D94E389B}" srcOrd="2" destOrd="0" presId="urn:microsoft.com/office/officeart/2005/8/layout/vList4"/>
    <dgm:cxn modelId="{FF4409FF-684A-42D2-8902-C0C1ABACC2A8}" type="presParOf" srcId="{B5BD16CB-B750-41DE-B4B2-2660D94E389B}" destId="{12FE3C96-B40E-47D2-B7A3-BF1EBC813D2D}" srcOrd="0" destOrd="0" presId="urn:microsoft.com/office/officeart/2005/8/layout/vList4"/>
    <dgm:cxn modelId="{5D3772CC-357B-452C-B362-B737EA0883F1}" type="presParOf" srcId="{B5BD16CB-B750-41DE-B4B2-2660D94E389B}" destId="{D228FB9C-72AD-44BD-98B1-D95CD10E9A0F}" srcOrd="1" destOrd="0" presId="urn:microsoft.com/office/officeart/2005/8/layout/vList4"/>
    <dgm:cxn modelId="{F97A0AED-7E5E-48EA-B4FC-E551A7804987}" type="presParOf" srcId="{B5BD16CB-B750-41DE-B4B2-2660D94E389B}" destId="{4132695C-A51F-4035-8332-E548A79710FC}" srcOrd="2" destOrd="0" presId="urn:microsoft.com/office/officeart/2005/8/layout/vList4"/>
    <dgm:cxn modelId="{658015B8-4981-426D-8A5F-A48D0F7647DB}" type="presParOf" srcId="{B9FBEC31-496B-4ECE-82AD-E961407266FF}" destId="{9D158017-F385-4658-8CC9-ED0E9E6E3725}" srcOrd="3" destOrd="0" presId="urn:microsoft.com/office/officeart/2005/8/layout/vList4"/>
    <dgm:cxn modelId="{33D7DFC0-F362-4467-80EC-77A31AED21D0}" type="presParOf" srcId="{B9FBEC31-496B-4ECE-82AD-E961407266FF}" destId="{045F6283-F7D6-412C-8915-864E4E6DD9F6}" srcOrd="4" destOrd="0" presId="urn:microsoft.com/office/officeart/2005/8/layout/vList4"/>
    <dgm:cxn modelId="{60F98349-C201-4346-8EF0-A7013D68EA54}" type="presParOf" srcId="{045F6283-F7D6-412C-8915-864E4E6DD9F6}" destId="{32EEE4C8-764B-4D8C-8979-1FB1F498CF6F}" srcOrd="0" destOrd="0" presId="urn:microsoft.com/office/officeart/2005/8/layout/vList4"/>
    <dgm:cxn modelId="{6D40E233-5D8F-4CF9-AB30-949A56039438}" type="presParOf" srcId="{045F6283-F7D6-412C-8915-864E4E6DD9F6}" destId="{21E7A4F6-397D-42B3-AFC0-1E67C04EBC39}" srcOrd="1" destOrd="0" presId="urn:microsoft.com/office/officeart/2005/8/layout/vList4"/>
    <dgm:cxn modelId="{0F2514B4-1B30-4F7D-B767-F22157D69DBD}" type="presParOf" srcId="{045F6283-F7D6-412C-8915-864E4E6DD9F6}" destId="{A6A239C9-4332-4CBA-B146-223F401943B9}" srcOrd="2" destOrd="0" presId="urn:microsoft.com/office/officeart/2005/8/layout/vList4"/>
    <dgm:cxn modelId="{8033660F-5D26-4D4E-AB0E-56BD0724FE31}" type="presParOf" srcId="{B9FBEC31-496B-4ECE-82AD-E961407266FF}" destId="{E21740A2-A687-49BE-811B-81CD2C114FC6}" srcOrd="5" destOrd="0" presId="urn:microsoft.com/office/officeart/2005/8/layout/vList4"/>
    <dgm:cxn modelId="{237F6C4E-AECE-480F-B9FC-BF2729165841}" type="presParOf" srcId="{B9FBEC31-496B-4ECE-82AD-E961407266FF}" destId="{582342A3-AE97-42A9-8024-C1B2C485434A}" srcOrd="6" destOrd="0" presId="urn:microsoft.com/office/officeart/2005/8/layout/vList4"/>
    <dgm:cxn modelId="{61B17EBB-9E79-4D89-BB2A-D7D280E9FE01}" type="presParOf" srcId="{582342A3-AE97-42A9-8024-C1B2C485434A}" destId="{DE67DB93-A0B9-418B-A3AB-71AED0CEDA86}" srcOrd="0" destOrd="0" presId="urn:microsoft.com/office/officeart/2005/8/layout/vList4"/>
    <dgm:cxn modelId="{D41209A2-67FC-41C2-B8F9-F339C9003696}" type="presParOf" srcId="{582342A3-AE97-42A9-8024-C1B2C485434A}" destId="{46451615-00D2-4DDC-8960-19A2A2EB4394}" srcOrd="1" destOrd="0" presId="urn:microsoft.com/office/officeart/2005/8/layout/vList4"/>
    <dgm:cxn modelId="{9D124241-4E33-4CB1-8F1A-A66304AB36B5}" type="presParOf" srcId="{582342A3-AE97-42A9-8024-C1B2C485434A}" destId="{51958B78-CF0C-4892-9D24-ED175A0D5A7F}" srcOrd="2" destOrd="0" presId="urn:microsoft.com/office/officeart/2005/8/layout/vList4"/>
    <dgm:cxn modelId="{EFAAABB1-BB33-448B-B5FB-21AD58A3D212}" type="presParOf" srcId="{B9FBEC31-496B-4ECE-82AD-E961407266FF}" destId="{DB9D7506-F6F5-4BA4-B1BC-CEF03E596A58}" srcOrd="7" destOrd="0" presId="urn:microsoft.com/office/officeart/2005/8/layout/vList4"/>
    <dgm:cxn modelId="{A3D9F8EA-E55F-4D39-A82E-79ADDD78A74C}" type="presParOf" srcId="{B9FBEC31-496B-4ECE-82AD-E961407266FF}" destId="{27AA60D6-1B2C-4E05-AF43-D6D232D0DBA6}" srcOrd="8" destOrd="0" presId="urn:microsoft.com/office/officeart/2005/8/layout/vList4"/>
    <dgm:cxn modelId="{987DB09C-B3C5-47E3-975E-0CB466CDB5F4}" type="presParOf" srcId="{27AA60D6-1B2C-4E05-AF43-D6D232D0DBA6}" destId="{A279822B-C156-4EA2-A486-02E1D56235CC}" srcOrd="0" destOrd="0" presId="urn:microsoft.com/office/officeart/2005/8/layout/vList4"/>
    <dgm:cxn modelId="{4561F74A-7C25-4576-B5A3-CBA1CE85ED9F}" type="presParOf" srcId="{27AA60D6-1B2C-4E05-AF43-D6D232D0DBA6}" destId="{0E299DF5-5A85-4D52-A0BA-55E9FAEFB498}" srcOrd="1" destOrd="0" presId="urn:microsoft.com/office/officeart/2005/8/layout/vList4"/>
    <dgm:cxn modelId="{19AF11AF-5510-450E-94E3-04C91AA32164}" type="presParOf" srcId="{27AA60D6-1B2C-4E05-AF43-D6D232D0DBA6}" destId="{BA8F14C3-509F-45C7-8E8C-5766FD0F15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A9540-55ED-4709-940E-9F36E33BABC1}">
      <dsp:nvSpPr>
        <dsp:cNvPr id="0" name=""/>
        <dsp:cNvSpPr/>
      </dsp:nvSpPr>
      <dsp:spPr>
        <a:xfrm>
          <a:off x="636813" y="1079"/>
          <a:ext cx="708115" cy="70811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F4D125-8C4B-427B-8119-85E6841B2C71}">
      <dsp:nvSpPr>
        <dsp:cNvPr id="0" name=""/>
        <dsp:cNvSpPr/>
      </dsp:nvSpPr>
      <dsp:spPr>
        <a:xfrm>
          <a:off x="990870" y="1079"/>
          <a:ext cx="3778052" cy="70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Во всем мире в результате вредного употребления алкоголя ежегодно происходит </a:t>
          </a:r>
          <a:r>
            <a:rPr lang="ru-RU" sz="1200" b="1" kern="1200" dirty="0">
              <a:solidFill>
                <a:srgbClr val="C00000"/>
              </a:solidFill>
            </a:rPr>
            <a:t>3 миллиона смертей</a:t>
          </a:r>
          <a:r>
            <a:rPr lang="ru-RU" sz="1200" kern="1200" dirty="0"/>
            <a:t>, что составляет 5,3% всех случаев смерти.</a:t>
          </a:r>
        </a:p>
      </dsp:txBody>
      <dsp:txXfrm>
        <a:off x="990870" y="1079"/>
        <a:ext cx="3778052" cy="708115"/>
      </dsp:txXfrm>
    </dsp:sp>
    <dsp:sp modelId="{6B064719-A034-4A51-B5C3-864E3F732DE9}">
      <dsp:nvSpPr>
        <dsp:cNvPr id="0" name=""/>
        <dsp:cNvSpPr/>
      </dsp:nvSpPr>
      <dsp:spPr>
        <a:xfrm>
          <a:off x="636813" y="709194"/>
          <a:ext cx="708115" cy="708115"/>
        </a:xfrm>
        <a:prstGeom prst="ellipse">
          <a:avLst/>
        </a:prstGeom>
        <a:solidFill>
          <a:schemeClr val="accent3">
            <a:alpha val="50000"/>
            <a:hueOff val="1476412"/>
            <a:satOff val="0"/>
            <a:lumOff val="-114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566D8A-9C02-41AD-964E-D6973843E9D6}">
      <dsp:nvSpPr>
        <dsp:cNvPr id="0" name=""/>
        <dsp:cNvSpPr/>
      </dsp:nvSpPr>
      <dsp:spPr>
        <a:xfrm>
          <a:off x="990870" y="709194"/>
          <a:ext cx="3778052" cy="70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Вредное употребление алкоголя является причинным фактором более чем </a:t>
          </a:r>
          <a:r>
            <a:rPr lang="ru-RU" sz="1200" b="1" kern="1200" dirty="0">
              <a:solidFill>
                <a:srgbClr val="C00000"/>
              </a:solidFill>
            </a:rPr>
            <a:t>200 нарушений здоровья</a:t>
          </a:r>
          <a:r>
            <a:rPr lang="ru-RU" sz="1200" kern="1200" dirty="0"/>
            <a:t>, связанных с болезнями и травмами.</a:t>
          </a:r>
        </a:p>
      </dsp:txBody>
      <dsp:txXfrm>
        <a:off x="990870" y="709194"/>
        <a:ext cx="3778052" cy="708115"/>
      </dsp:txXfrm>
    </dsp:sp>
    <dsp:sp modelId="{BA701263-0E23-41CA-ACE4-0EE1A5279DAD}">
      <dsp:nvSpPr>
        <dsp:cNvPr id="0" name=""/>
        <dsp:cNvSpPr/>
      </dsp:nvSpPr>
      <dsp:spPr>
        <a:xfrm>
          <a:off x="636813" y="1417309"/>
          <a:ext cx="708115" cy="708115"/>
        </a:xfrm>
        <a:prstGeom prst="ellipse">
          <a:avLst/>
        </a:prstGeom>
        <a:solidFill>
          <a:schemeClr val="accent3">
            <a:alpha val="50000"/>
            <a:hueOff val="2952824"/>
            <a:satOff val="0"/>
            <a:lumOff val="-22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7BF5EB-44AF-46CC-B861-509E4DBE1E0C}">
      <dsp:nvSpPr>
        <dsp:cNvPr id="0" name=""/>
        <dsp:cNvSpPr/>
      </dsp:nvSpPr>
      <dsp:spPr>
        <a:xfrm>
          <a:off x="990870" y="1417309"/>
          <a:ext cx="3778052" cy="70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C00000"/>
              </a:solidFill>
            </a:rPr>
            <a:t>5,1% общего глобального бремени болезней и травм </a:t>
          </a:r>
          <a:r>
            <a:rPr lang="ru-RU" sz="1200" kern="1200" dirty="0"/>
            <a:t>обусловлено алкоголем, согласно оценкам в показателях ДАЛИ (годы жизни, утраченные в результате инвалидности).</a:t>
          </a:r>
        </a:p>
      </dsp:txBody>
      <dsp:txXfrm>
        <a:off x="990870" y="1417309"/>
        <a:ext cx="3778052" cy="708115"/>
      </dsp:txXfrm>
    </dsp:sp>
    <dsp:sp modelId="{F2825667-7000-4E08-8F08-4A796437555C}">
      <dsp:nvSpPr>
        <dsp:cNvPr id="0" name=""/>
        <dsp:cNvSpPr/>
      </dsp:nvSpPr>
      <dsp:spPr>
        <a:xfrm>
          <a:off x="636813" y="2125424"/>
          <a:ext cx="708115" cy="708115"/>
        </a:xfrm>
        <a:prstGeom prst="ellipse">
          <a:avLst/>
        </a:prstGeom>
        <a:solidFill>
          <a:schemeClr val="accent3">
            <a:alpha val="50000"/>
            <a:hueOff val="4429236"/>
            <a:satOff val="0"/>
            <a:lumOff val="-343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2F90EE-5CEB-45DB-BE14-91B374840F89}">
      <dsp:nvSpPr>
        <dsp:cNvPr id="0" name=""/>
        <dsp:cNvSpPr/>
      </dsp:nvSpPr>
      <dsp:spPr>
        <a:xfrm>
          <a:off x="990870" y="2125424"/>
          <a:ext cx="3778052" cy="70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Потребление алкоголя приводит к смерти </a:t>
          </a:r>
          <a:br>
            <a:rPr lang="ru-RU" sz="1200" kern="1200" dirty="0"/>
          </a:br>
          <a:r>
            <a:rPr lang="ru-RU" sz="1200" kern="1200" dirty="0"/>
            <a:t>и инвалидности относительно на более ранних стадиях жизни. Среди людей в возрасте 20-39 лет примерно </a:t>
          </a:r>
          <a:r>
            <a:rPr lang="ru-RU" sz="1200" b="1" kern="1200" dirty="0">
              <a:solidFill>
                <a:srgbClr val="C00000"/>
              </a:solidFill>
            </a:rPr>
            <a:t>13,5% всех случаев смерти </a:t>
          </a:r>
          <a:r>
            <a:rPr lang="ru-RU" sz="1200" kern="1200" dirty="0"/>
            <a:t>связаны с алкоголем.</a:t>
          </a:r>
        </a:p>
      </dsp:txBody>
      <dsp:txXfrm>
        <a:off x="990870" y="2125424"/>
        <a:ext cx="3778052" cy="708115"/>
      </dsp:txXfrm>
    </dsp:sp>
    <dsp:sp modelId="{5E52E089-B91B-4E05-9261-6A93393B7A34}">
      <dsp:nvSpPr>
        <dsp:cNvPr id="0" name=""/>
        <dsp:cNvSpPr/>
      </dsp:nvSpPr>
      <dsp:spPr>
        <a:xfrm>
          <a:off x="636813" y="2833540"/>
          <a:ext cx="708115" cy="708115"/>
        </a:xfrm>
        <a:prstGeom prst="ellipse">
          <a:avLst/>
        </a:prstGeom>
        <a:solidFill>
          <a:schemeClr val="accent3">
            <a:alpha val="50000"/>
            <a:hueOff val="5905648"/>
            <a:satOff val="0"/>
            <a:lumOff val="-45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A1A662-211F-48B5-A632-9A5B7ABEB551}">
      <dsp:nvSpPr>
        <dsp:cNvPr id="0" name=""/>
        <dsp:cNvSpPr/>
      </dsp:nvSpPr>
      <dsp:spPr>
        <a:xfrm>
          <a:off x="990870" y="2833540"/>
          <a:ext cx="3778052" cy="70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Существует причинно-следственная связь между вредным употреблением алкоголя и целым рядом психических и поведенческих расстройств, других неинфекционных нарушений здоровья, а также травм.</a:t>
          </a:r>
        </a:p>
      </dsp:txBody>
      <dsp:txXfrm>
        <a:off x="990870" y="2833540"/>
        <a:ext cx="3778052" cy="708115"/>
      </dsp:txXfrm>
    </dsp:sp>
    <dsp:sp modelId="{02E837EC-FC0C-4686-95AE-A347C5A0D76C}">
      <dsp:nvSpPr>
        <dsp:cNvPr id="0" name=""/>
        <dsp:cNvSpPr/>
      </dsp:nvSpPr>
      <dsp:spPr>
        <a:xfrm>
          <a:off x="636813" y="3541655"/>
          <a:ext cx="708115" cy="708115"/>
        </a:xfrm>
        <a:prstGeom prst="ellipse">
          <a:avLst/>
        </a:prstGeom>
        <a:solidFill>
          <a:schemeClr val="accent3">
            <a:alpha val="50000"/>
            <a:hueOff val="7382059"/>
            <a:satOff val="0"/>
            <a:lumOff val="-57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169039-E7DF-4E4C-A9FF-08585D97EE20}">
      <dsp:nvSpPr>
        <dsp:cNvPr id="0" name=""/>
        <dsp:cNvSpPr/>
      </dsp:nvSpPr>
      <dsp:spPr>
        <a:xfrm>
          <a:off x="990870" y="3541655"/>
          <a:ext cx="3778052" cy="70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 последнее время установлены причинно-следственные связи между вредным употреблением алкоголя </a:t>
          </a:r>
          <a:br>
            <a:rPr lang="ru-RU" sz="1200" kern="1200" dirty="0"/>
          </a:br>
          <a:r>
            <a:rPr lang="ru-RU" sz="1200" kern="1200" dirty="0"/>
            <a:t>и заболеваемостью такими инфекционными болезнями, как туберкулез, а также течением ВИЧ/СПИДа.</a:t>
          </a:r>
        </a:p>
      </dsp:txBody>
      <dsp:txXfrm>
        <a:off x="990870" y="3541655"/>
        <a:ext cx="3778052" cy="708115"/>
      </dsp:txXfrm>
    </dsp:sp>
    <dsp:sp modelId="{796071E7-637D-4387-B980-F00DCADCA128}">
      <dsp:nvSpPr>
        <dsp:cNvPr id="0" name=""/>
        <dsp:cNvSpPr/>
      </dsp:nvSpPr>
      <dsp:spPr>
        <a:xfrm>
          <a:off x="636813" y="4249770"/>
          <a:ext cx="708115" cy="708115"/>
        </a:xfrm>
        <a:prstGeom prst="ellipse">
          <a:avLst/>
        </a:prstGeom>
        <a:solidFill>
          <a:schemeClr val="accent3">
            <a:alpha val="50000"/>
            <a:hueOff val="8858471"/>
            <a:satOff val="0"/>
            <a:lumOff val="-68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6E83EA-AFAA-4888-8669-3F81AFE16CB0}">
      <dsp:nvSpPr>
        <dsp:cNvPr id="0" name=""/>
        <dsp:cNvSpPr/>
      </dsp:nvSpPr>
      <dsp:spPr>
        <a:xfrm>
          <a:off x="990870" y="4249770"/>
          <a:ext cx="3778052" cy="70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Помимо последствий для здоровья вредное употребление алкоголя наносит значительный социальный и экономический ущерб отдельным людям </a:t>
          </a:r>
          <a:br>
            <a:rPr lang="ru-RU" sz="1200" kern="1200" dirty="0"/>
          </a:br>
          <a:r>
            <a:rPr lang="ru-RU" sz="1200" kern="1200" dirty="0"/>
            <a:t>и обществу в целом*.</a:t>
          </a:r>
        </a:p>
      </dsp:txBody>
      <dsp:txXfrm>
        <a:off x="990870" y="4249770"/>
        <a:ext cx="3778052" cy="708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93EDE-4EB3-4A7F-BA76-2CA61D38AC43}">
      <dsp:nvSpPr>
        <dsp:cNvPr id="0" name=""/>
        <dsp:cNvSpPr/>
      </dsp:nvSpPr>
      <dsp:spPr>
        <a:xfrm>
          <a:off x="0" y="746564"/>
          <a:ext cx="8352928" cy="455715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Алкоголи́зм</a:t>
          </a:r>
          <a:r>
            <a:rPr lang="ru-RU" sz="1900" kern="1200" dirty="0"/>
            <a:t>  - это хроническое психическое  прогрессирующее заболевание</a:t>
          </a:r>
        </a:p>
      </dsp:txBody>
      <dsp:txXfrm>
        <a:off x="22246" y="768810"/>
        <a:ext cx="8308436" cy="411223"/>
      </dsp:txXfrm>
    </dsp:sp>
    <dsp:sp modelId="{3C4A9734-6957-4AF0-8527-2AD463DCDE12}">
      <dsp:nvSpPr>
        <dsp:cNvPr id="0" name=""/>
        <dsp:cNvSpPr/>
      </dsp:nvSpPr>
      <dsp:spPr>
        <a:xfrm>
          <a:off x="0" y="1202279"/>
          <a:ext cx="8352928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разновидность токсикомании, главным признаком которого является болезненное пристрастие к алкоголю (этиловому спирту), с психической и физической зависимостью от него.</a:t>
          </a:r>
        </a:p>
      </dsp:txBody>
      <dsp:txXfrm>
        <a:off x="0" y="1202279"/>
        <a:ext cx="8352928" cy="471960"/>
      </dsp:txXfrm>
    </dsp:sp>
    <dsp:sp modelId="{3A82173D-1FA7-4EC7-B867-D4FEFEEA13A4}">
      <dsp:nvSpPr>
        <dsp:cNvPr id="0" name=""/>
        <dsp:cNvSpPr/>
      </dsp:nvSpPr>
      <dsp:spPr>
        <a:xfrm>
          <a:off x="0" y="1674239"/>
          <a:ext cx="8352928" cy="455715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Алкоголизм характеризуется: </a:t>
          </a:r>
        </a:p>
      </dsp:txBody>
      <dsp:txXfrm>
        <a:off x="22246" y="1696485"/>
        <a:ext cx="8308436" cy="411223"/>
      </dsp:txXfrm>
    </dsp:sp>
    <dsp:sp modelId="{86644C22-F828-49A9-97BB-A4D0477BEEDC}">
      <dsp:nvSpPr>
        <dsp:cNvPr id="0" name=""/>
        <dsp:cNvSpPr/>
      </dsp:nvSpPr>
      <dsp:spPr>
        <a:xfrm>
          <a:off x="0" y="2129954"/>
          <a:ext cx="8352928" cy="123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потерей контроля над количеством выпиваемого алкоголя,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ростом толерантности к алкоголю (нарастание доз спиртного, требующихся для достижения опьянения), 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абстинентным синдромом (похмельем), 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токсическим поражением органов-мишеней</a:t>
          </a:r>
        </a:p>
      </dsp:txBody>
      <dsp:txXfrm>
        <a:off x="0" y="2129954"/>
        <a:ext cx="8352928" cy="1238895"/>
      </dsp:txXfrm>
    </dsp:sp>
    <dsp:sp modelId="{518EEE35-00AB-402E-818D-18B0F0334C75}">
      <dsp:nvSpPr>
        <dsp:cNvPr id="0" name=""/>
        <dsp:cNvSpPr/>
      </dsp:nvSpPr>
      <dsp:spPr>
        <a:xfrm>
          <a:off x="0" y="3368849"/>
          <a:ext cx="8352928" cy="455715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Зависимость от алкоголя неизлечима  </a:t>
          </a:r>
        </a:p>
      </dsp:txBody>
      <dsp:txXfrm>
        <a:off x="22246" y="3391095"/>
        <a:ext cx="8308436" cy="411223"/>
      </dsp:txXfrm>
    </dsp:sp>
    <dsp:sp modelId="{5A83FA52-5A7D-4767-B453-B7379C777182}">
      <dsp:nvSpPr>
        <dsp:cNvPr id="0" name=""/>
        <dsp:cNvSpPr/>
      </dsp:nvSpPr>
      <dsp:spPr>
        <a:xfrm>
          <a:off x="0" y="3824564"/>
          <a:ext cx="8352928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Сформированная зависимость остается с человеком до конца жизни.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/>
            <a:t>Возможна </a:t>
          </a:r>
          <a:r>
            <a:rPr lang="ru-RU" sz="1500" kern="1200" dirty="0"/>
            <a:t>только ремиссия (в том числе пожизненная). </a:t>
          </a:r>
        </a:p>
      </dsp:txBody>
      <dsp:txXfrm>
        <a:off x="0" y="3824564"/>
        <a:ext cx="8352928" cy="521122"/>
      </dsp:txXfrm>
    </dsp:sp>
    <dsp:sp modelId="{9169CB84-B255-443D-B263-5410897A9620}">
      <dsp:nvSpPr>
        <dsp:cNvPr id="0" name=""/>
        <dsp:cNvSpPr/>
      </dsp:nvSpPr>
      <dsp:spPr>
        <a:xfrm>
          <a:off x="0" y="4345687"/>
          <a:ext cx="8352928" cy="455715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Основные последствия алкоголизма:</a:t>
          </a:r>
        </a:p>
      </dsp:txBody>
      <dsp:txXfrm>
        <a:off x="22246" y="4367933"/>
        <a:ext cx="8308436" cy="411223"/>
      </dsp:txXfrm>
    </dsp:sp>
    <dsp:sp modelId="{90DDED7A-8ED1-47EF-8F41-9BB42DF7E1F6}">
      <dsp:nvSpPr>
        <dsp:cNvPr id="0" name=""/>
        <dsp:cNvSpPr/>
      </dsp:nvSpPr>
      <dsp:spPr>
        <a:xfrm>
          <a:off x="0" y="4801402"/>
          <a:ext cx="8352928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социальные («выпадение» из здорового общества, алкогольная деградация и др.)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/>
            <a:t>медицинские </a:t>
          </a:r>
          <a:r>
            <a:rPr lang="ru-RU" sz="1500" kern="1200" dirty="0"/>
            <a:t>(поражение внутренних органов)</a:t>
          </a:r>
        </a:p>
      </dsp:txBody>
      <dsp:txXfrm>
        <a:off x="0" y="4801402"/>
        <a:ext cx="8352928" cy="521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9264B-5761-4513-9E35-98577B4621A7}">
      <dsp:nvSpPr>
        <dsp:cNvPr id="0" name=""/>
        <dsp:cNvSpPr/>
      </dsp:nvSpPr>
      <dsp:spPr>
        <a:xfrm>
          <a:off x="0" y="0"/>
          <a:ext cx="6163884" cy="1030687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Алкоголь обладает способностью воздействовать на «центры удовольствия» в головном мозге, отвечающие за эмоциональное состояние. </a:t>
          </a:r>
        </a:p>
      </dsp:txBody>
      <dsp:txXfrm>
        <a:off x="30188" y="30188"/>
        <a:ext cx="4964599" cy="970311"/>
      </dsp:txXfrm>
    </dsp:sp>
    <dsp:sp modelId="{D29519A9-77F4-4162-B9EB-2DE3D54D3EC6}">
      <dsp:nvSpPr>
        <dsp:cNvPr id="0" name=""/>
        <dsp:cNvSpPr/>
      </dsp:nvSpPr>
      <dsp:spPr>
        <a:xfrm>
          <a:off x="516225" y="1218084"/>
          <a:ext cx="6163884" cy="1030687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Ощущения кажутся человеку настолько приятными (по крайней мере сначала), что он начинает снова и снова повторять прием алкоголя. </a:t>
          </a:r>
        </a:p>
      </dsp:txBody>
      <dsp:txXfrm>
        <a:off x="546413" y="1248272"/>
        <a:ext cx="4917336" cy="970311"/>
      </dsp:txXfrm>
    </dsp:sp>
    <dsp:sp modelId="{4EDE5D70-830C-470B-A4CA-C7DD4616242B}">
      <dsp:nvSpPr>
        <dsp:cNvPr id="0" name=""/>
        <dsp:cNvSpPr/>
      </dsp:nvSpPr>
      <dsp:spPr>
        <a:xfrm>
          <a:off x="1024745" y="2436169"/>
          <a:ext cx="6163884" cy="1030687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 временем (три стадии алкоголизма) это приводит к патологическому влечению и болезненному пристрастию.</a:t>
          </a:r>
        </a:p>
      </dsp:txBody>
      <dsp:txXfrm>
        <a:off x="1054933" y="2466357"/>
        <a:ext cx="4925041" cy="970311"/>
      </dsp:txXfrm>
    </dsp:sp>
    <dsp:sp modelId="{7C09891B-A0C7-43E4-95E8-5C0B8FE3643F}">
      <dsp:nvSpPr>
        <dsp:cNvPr id="0" name=""/>
        <dsp:cNvSpPr/>
      </dsp:nvSpPr>
      <dsp:spPr>
        <a:xfrm>
          <a:off x="1540971" y="3654254"/>
          <a:ext cx="6163884" cy="103068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Развивается болезнь – зависимость. Основной характеристикой синдрома зависимости является желание (часто сильное, иногда непреодолимое) употреблять алкоголь. </a:t>
          </a:r>
          <a:endParaRPr lang="ru-RU" sz="1500" kern="1200" dirty="0"/>
        </a:p>
      </dsp:txBody>
      <dsp:txXfrm>
        <a:off x="1571159" y="3684442"/>
        <a:ext cx="4917336" cy="970311"/>
      </dsp:txXfrm>
    </dsp:sp>
    <dsp:sp modelId="{4F7987BE-0400-4EDB-A0BA-C7547B5494A4}">
      <dsp:nvSpPr>
        <dsp:cNvPr id="0" name=""/>
        <dsp:cNvSpPr/>
      </dsp:nvSpPr>
      <dsp:spPr>
        <a:xfrm>
          <a:off x="5493938" y="789412"/>
          <a:ext cx="669946" cy="669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5644676" y="789412"/>
        <a:ext cx="368470" cy="504134"/>
      </dsp:txXfrm>
    </dsp:sp>
    <dsp:sp modelId="{A2BFDEE5-4D16-40D6-ADA9-79A6191AFD95}">
      <dsp:nvSpPr>
        <dsp:cNvPr id="0" name=""/>
        <dsp:cNvSpPr/>
      </dsp:nvSpPr>
      <dsp:spPr>
        <a:xfrm>
          <a:off x="6010163" y="2007497"/>
          <a:ext cx="669946" cy="669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6160901" y="2007497"/>
        <a:ext cx="368470" cy="504134"/>
      </dsp:txXfrm>
    </dsp:sp>
    <dsp:sp modelId="{9649ECB4-9D43-4AA2-A58D-7494559C62E6}">
      <dsp:nvSpPr>
        <dsp:cNvPr id="0" name=""/>
        <dsp:cNvSpPr/>
      </dsp:nvSpPr>
      <dsp:spPr>
        <a:xfrm>
          <a:off x="6518683" y="3225582"/>
          <a:ext cx="669946" cy="669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6669421" y="3225582"/>
        <a:ext cx="368470" cy="504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8C5FC-1AB1-4A3A-B803-6C44709AE233}">
      <dsp:nvSpPr>
        <dsp:cNvPr id="0" name=""/>
        <dsp:cNvSpPr/>
      </dsp:nvSpPr>
      <dsp:spPr>
        <a:xfrm>
          <a:off x="0" y="2471"/>
          <a:ext cx="5760640" cy="3837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Социальное и экономическое неблагополучие</a:t>
          </a:r>
        </a:p>
      </dsp:txBody>
      <dsp:txXfrm>
        <a:off x="18734" y="21205"/>
        <a:ext cx="5723172" cy="346292"/>
      </dsp:txXfrm>
    </dsp:sp>
    <dsp:sp modelId="{E3FA5BF5-EBA1-4F3D-93AE-130F87D58DA5}">
      <dsp:nvSpPr>
        <dsp:cNvPr id="0" name=""/>
        <dsp:cNvSpPr/>
      </dsp:nvSpPr>
      <dsp:spPr>
        <a:xfrm>
          <a:off x="0" y="386231"/>
          <a:ext cx="576064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Безработица, бедность, недоступность образования, отсутствие нравственных ориентиров, неуверенность в завтрашнем дне и т.д.</a:t>
          </a:r>
        </a:p>
      </dsp:txBody>
      <dsp:txXfrm>
        <a:off x="0" y="386231"/>
        <a:ext cx="5760640" cy="380880"/>
      </dsp:txXfrm>
    </dsp:sp>
    <dsp:sp modelId="{F8302271-B8BA-4947-909D-0252FA46B886}">
      <dsp:nvSpPr>
        <dsp:cNvPr id="0" name=""/>
        <dsp:cNvSpPr/>
      </dsp:nvSpPr>
      <dsp:spPr>
        <a:xfrm>
          <a:off x="0" y="767111"/>
          <a:ext cx="5760640" cy="3837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Климатические, географические факторы </a:t>
          </a:r>
        </a:p>
      </dsp:txBody>
      <dsp:txXfrm>
        <a:off x="18734" y="785845"/>
        <a:ext cx="5723172" cy="346292"/>
      </dsp:txXfrm>
    </dsp:sp>
    <dsp:sp modelId="{BB1FD55C-74BF-4AC1-BF46-CED0961B7556}">
      <dsp:nvSpPr>
        <dsp:cNvPr id="0" name=""/>
        <dsp:cNvSpPr/>
      </dsp:nvSpPr>
      <dsp:spPr>
        <a:xfrm>
          <a:off x="0" y="1150871"/>
          <a:ext cx="576064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Россия известна как страна с «северной моделью» употребления алкоголя — так эксперты называют способ пить ударными дозами</a:t>
          </a:r>
        </a:p>
      </dsp:txBody>
      <dsp:txXfrm>
        <a:off x="0" y="1150871"/>
        <a:ext cx="5760640" cy="380880"/>
      </dsp:txXfrm>
    </dsp:sp>
    <dsp:sp modelId="{1AC4E98D-8526-43D2-9BCC-B9B59B7F53A0}">
      <dsp:nvSpPr>
        <dsp:cNvPr id="0" name=""/>
        <dsp:cNvSpPr/>
      </dsp:nvSpPr>
      <dsp:spPr>
        <a:xfrm>
          <a:off x="0" y="1531751"/>
          <a:ext cx="5760640" cy="3837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Влияние микросреды</a:t>
          </a:r>
        </a:p>
      </dsp:txBody>
      <dsp:txXfrm>
        <a:off x="18734" y="1550485"/>
        <a:ext cx="5723172" cy="346292"/>
      </dsp:txXfrm>
    </dsp:sp>
    <dsp:sp modelId="{D73CF161-2418-4382-B6D9-4173EBC6B8BD}">
      <dsp:nvSpPr>
        <dsp:cNvPr id="0" name=""/>
        <dsp:cNvSpPr/>
      </dsp:nvSpPr>
      <dsp:spPr>
        <a:xfrm>
          <a:off x="0" y="1915512"/>
          <a:ext cx="5760640" cy="175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Алкогольные традиции;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«Алкогольный климат» в на работе (профессиональные факторы риска - торговля, общепит, бытовое обслуживание);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Больше пьют одинокие, не имевшие или потерявшие семью; 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Часто пьющие мужья втягивают в пьянство жен, и наоборот; 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Дети начинают употреблять алкоголь под нажимом сверстников, а также подражая взрослым;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Терпимость окружающих к алкогольным эксцессам. В России не осуждают и жалеют алкоголиков.</a:t>
          </a:r>
        </a:p>
      </dsp:txBody>
      <dsp:txXfrm>
        <a:off x="0" y="1915512"/>
        <a:ext cx="5760640" cy="1755360"/>
      </dsp:txXfrm>
    </dsp:sp>
    <dsp:sp modelId="{C684CE78-CB5E-482A-A3C1-950A3C1E77C5}">
      <dsp:nvSpPr>
        <dsp:cNvPr id="0" name=""/>
        <dsp:cNvSpPr/>
      </dsp:nvSpPr>
      <dsp:spPr>
        <a:xfrm>
          <a:off x="0" y="3670872"/>
          <a:ext cx="5760640" cy="3837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Особенности личности</a:t>
          </a:r>
        </a:p>
      </dsp:txBody>
      <dsp:txXfrm>
        <a:off x="18734" y="3689606"/>
        <a:ext cx="5723172" cy="346292"/>
      </dsp:txXfrm>
    </dsp:sp>
    <dsp:sp modelId="{0B4CD740-CB23-43D9-9728-C2E6D95270E8}">
      <dsp:nvSpPr>
        <dsp:cNvPr id="0" name=""/>
        <dsp:cNvSpPr/>
      </dsp:nvSpPr>
      <dsp:spPr>
        <a:xfrm>
          <a:off x="0" y="4054632"/>
          <a:ext cx="576064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неспособность адаптироваться к окружающей обстановке, противостоять стрессам, разрешать конфликты и переносить эмоциональное напряжение;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чувство неполноценности, неумение общаться; организовать свой досуг;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установка на «получение удовольствия» искусственным путем.</a:t>
          </a:r>
        </a:p>
      </dsp:txBody>
      <dsp:txXfrm>
        <a:off x="0" y="4054632"/>
        <a:ext cx="5760640" cy="794880"/>
      </dsp:txXfrm>
    </dsp:sp>
    <dsp:sp modelId="{E004B816-D890-4E01-BF87-FB6853145E9F}">
      <dsp:nvSpPr>
        <dsp:cNvPr id="0" name=""/>
        <dsp:cNvSpPr/>
      </dsp:nvSpPr>
      <dsp:spPr>
        <a:xfrm>
          <a:off x="0" y="4849512"/>
          <a:ext cx="5760640" cy="3837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Наследственная предрасположенность </a:t>
          </a:r>
        </a:p>
      </dsp:txBody>
      <dsp:txXfrm>
        <a:off x="18734" y="4868246"/>
        <a:ext cx="5723172" cy="346292"/>
      </dsp:txXfrm>
    </dsp:sp>
    <dsp:sp modelId="{EC0672C4-C152-442F-AE7D-9FD3EADDD2EB}">
      <dsp:nvSpPr>
        <dsp:cNvPr id="0" name=""/>
        <dsp:cNvSpPr/>
      </dsp:nvSpPr>
      <dsp:spPr>
        <a:xfrm>
          <a:off x="0" y="5233272"/>
          <a:ext cx="576064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Риск развития алкоголизма выше в 4 – 6 раз, если родители страдали алкоголизмом. </a:t>
          </a:r>
        </a:p>
      </dsp:txBody>
      <dsp:txXfrm>
        <a:off x="0" y="5233272"/>
        <a:ext cx="5760640" cy="38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552BF-D76C-45E5-BB5B-CF6B8B26C65E}">
      <dsp:nvSpPr>
        <dsp:cNvPr id="0" name=""/>
        <dsp:cNvSpPr/>
      </dsp:nvSpPr>
      <dsp:spPr>
        <a:xfrm rot="5400000">
          <a:off x="2760235" y="-929003"/>
          <a:ext cx="942967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8-800-200-0-200 (звонок по России бесплатный)</a:t>
          </a:r>
        </a:p>
      </dsp:txBody>
      <dsp:txXfrm rot="-5400000">
        <a:off x="1710910" y="166354"/>
        <a:ext cx="2995585" cy="850903"/>
      </dsp:txXfrm>
    </dsp:sp>
    <dsp:sp modelId="{5C8F7971-1372-43D5-9C7E-655BD714569B}">
      <dsp:nvSpPr>
        <dsp:cNvPr id="0" name=""/>
        <dsp:cNvSpPr/>
      </dsp:nvSpPr>
      <dsp:spPr>
        <a:xfrm>
          <a:off x="0" y="2450"/>
          <a:ext cx="1710910" cy="1178709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Горячая линия при проблемах с зависимостями: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57540" y="59990"/>
        <a:ext cx="1595830" cy="1063629"/>
      </dsp:txXfrm>
    </dsp:sp>
    <dsp:sp modelId="{8A439DAA-6599-47D5-B781-3C1D1BCD9595}">
      <dsp:nvSpPr>
        <dsp:cNvPr id="0" name=""/>
        <dsp:cNvSpPr/>
      </dsp:nvSpPr>
      <dsp:spPr>
        <a:xfrm rot="5400000">
          <a:off x="2760235" y="308640"/>
          <a:ext cx="942967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takzdorovo.ru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budzdorovperm.ru</a:t>
          </a:r>
          <a:endParaRPr lang="ru-RU" sz="2000" kern="1200" dirty="0"/>
        </a:p>
      </dsp:txBody>
      <dsp:txXfrm rot="-5400000">
        <a:off x="1710910" y="1403997"/>
        <a:ext cx="2995585" cy="850903"/>
      </dsp:txXfrm>
    </dsp:sp>
    <dsp:sp modelId="{D836387E-C453-4CA8-A1CC-6498ED3BC226}">
      <dsp:nvSpPr>
        <dsp:cNvPr id="0" name=""/>
        <dsp:cNvSpPr/>
      </dsp:nvSpPr>
      <dsp:spPr>
        <a:xfrm>
          <a:off x="0" y="1240095"/>
          <a:ext cx="1710910" cy="1178709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Полезные сайты</a:t>
          </a:r>
        </a:p>
      </dsp:txBody>
      <dsp:txXfrm>
        <a:off x="57540" y="1297635"/>
        <a:ext cx="1595830" cy="1063629"/>
      </dsp:txXfrm>
    </dsp:sp>
    <dsp:sp modelId="{5456D586-D502-4EF6-8821-074A0EA46464}">
      <dsp:nvSpPr>
        <dsp:cNvPr id="0" name=""/>
        <dsp:cNvSpPr/>
      </dsp:nvSpPr>
      <dsp:spPr>
        <a:xfrm rot="5400000">
          <a:off x="2760235" y="1546285"/>
          <a:ext cx="942967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Помощь бесплатная</a:t>
          </a:r>
        </a:p>
      </dsp:txBody>
      <dsp:txXfrm rot="-5400000">
        <a:off x="1710910" y="2641642"/>
        <a:ext cx="2995585" cy="850903"/>
      </dsp:txXfrm>
    </dsp:sp>
    <dsp:sp modelId="{B5C6570B-105D-48A3-B403-51DFBE891E5E}">
      <dsp:nvSpPr>
        <dsp:cNvPr id="0" name=""/>
        <dsp:cNvSpPr/>
      </dsp:nvSpPr>
      <dsp:spPr>
        <a:xfrm>
          <a:off x="0" y="2477739"/>
          <a:ext cx="1710910" cy="1178709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Пермский городской клинический наркологический диспансер</a:t>
          </a:r>
        </a:p>
      </dsp:txBody>
      <dsp:txXfrm>
        <a:off x="57540" y="2535279"/>
        <a:ext cx="1595830" cy="1063629"/>
      </dsp:txXfrm>
    </dsp:sp>
    <dsp:sp modelId="{E1540248-426B-4593-B7FE-CE88226BA7FF}">
      <dsp:nvSpPr>
        <dsp:cNvPr id="0" name=""/>
        <dsp:cNvSpPr/>
      </dsp:nvSpPr>
      <dsp:spPr>
        <a:xfrm rot="5400000">
          <a:off x="2760235" y="2783929"/>
          <a:ext cx="942967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Помощь бесплатная</a:t>
          </a:r>
        </a:p>
      </dsp:txBody>
      <dsp:txXfrm rot="-5400000">
        <a:off x="1710910" y="3879286"/>
        <a:ext cx="2995585" cy="850903"/>
      </dsp:txXfrm>
    </dsp:sp>
    <dsp:sp modelId="{0E698936-8046-4E88-8459-19534E42BAC7}">
      <dsp:nvSpPr>
        <dsp:cNvPr id="0" name=""/>
        <dsp:cNvSpPr/>
      </dsp:nvSpPr>
      <dsp:spPr>
        <a:xfrm>
          <a:off x="0" y="3715384"/>
          <a:ext cx="1710910" cy="1178709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Сообщества анонимных алкоголиков </a:t>
          </a:r>
        </a:p>
      </dsp:txBody>
      <dsp:txXfrm>
        <a:off x="57540" y="3772924"/>
        <a:ext cx="1595830" cy="1063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13452-328C-4BA6-B344-8D6E2BF23204}">
      <dsp:nvSpPr>
        <dsp:cNvPr id="0" name=""/>
        <dsp:cNvSpPr/>
      </dsp:nvSpPr>
      <dsp:spPr>
        <a:xfrm>
          <a:off x="0" y="0"/>
          <a:ext cx="5040560" cy="932798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Потребление овощей и фруктов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 5 порций (400 </a:t>
          </a:r>
          <a:r>
            <a:rPr lang="ru-RU" sz="1400" b="1" kern="1200" dirty="0" err="1"/>
            <a:t>гр</a:t>
          </a:r>
          <a:r>
            <a:rPr lang="ru-RU" sz="1400" b="1" kern="1200" dirty="0"/>
            <a:t>) ежедневно</a:t>
          </a:r>
        </a:p>
      </dsp:txBody>
      <dsp:txXfrm>
        <a:off x="1101391" y="0"/>
        <a:ext cx="3939168" cy="932798"/>
      </dsp:txXfrm>
    </dsp:sp>
    <dsp:sp modelId="{7E29D4B4-632C-412F-B718-9CACFB77E4EC}">
      <dsp:nvSpPr>
        <dsp:cNvPr id="0" name=""/>
        <dsp:cNvSpPr/>
      </dsp:nvSpPr>
      <dsp:spPr>
        <a:xfrm>
          <a:off x="93279" y="93279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FE3C96-B40E-47D2-B7A3-BF1EBC813D2D}">
      <dsp:nvSpPr>
        <dsp:cNvPr id="0" name=""/>
        <dsp:cNvSpPr/>
      </dsp:nvSpPr>
      <dsp:spPr>
        <a:xfrm>
          <a:off x="0" y="1026078"/>
          <a:ext cx="5040560" cy="932798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Потребление соли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не более 5 </a:t>
          </a:r>
          <a:r>
            <a:rPr lang="ru-RU" sz="1400" b="1" kern="1200" dirty="0" err="1"/>
            <a:t>гр</a:t>
          </a:r>
          <a:r>
            <a:rPr lang="ru-RU" sz="1400" b="1" kern="1200" dirty="0"/>
            <a:t> ежедневно (чайная ложка без горки)</a:t>
          </a:r>
        </a:p>
      </dsp:txBody>
      <dsp:txXfrm>
        <a:off x="1101391" y="1026078"/>
        <a:ext cx="3939168" cy="932798"/>
      </dsp:txXfrm>
    </dsp:sp>
    <dsp:sp modelId="{D228FB9C-72AD-44BD-98B1-D95CD10E9A0F}">
      <dsp:nvSpPr>
        <dsp:cNvPr id="0" name=""/>
        <dsp:cNvSpPr/>
      </dsp:nvSpPr>
      <dsp:spPr>
        <a:xfrm>
          <a:off x="93279" y="1119358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EEE4C8-764B-4D8C-8979-1FB1F498CF6F}">
      <dsp:nvSpPr>
        <dsp:cNvPr id="0" name=""/>
        <dsp:cNvSpPr/>
      </dsp:nvSpPr>
      <dsp:spPr>
        <a:xfrm>
          <a:off x="0" y="2052157"/>
          <a:ext cx="5040560" cy="932798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Физическая нагрузка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Умеренная (150 мин. в неделю)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или высокая (75 мин. в неделю)</a:t>
          </a:r>
        </a:p>
      </dsp:txBody>
      <dsp:txXfrm>
        <a:off x="1101391" y="2052157"/>
        <a:ext cx="3939168" cy="932798"/>
      </dsp:txXfrm>
    </dsp:sp>
    <dsp:sp modelId="{21E7A4F6-397D-42B3-AFC0-1E67C04EBC39}">
      <dsp:nvSpPr>
        <dsp:cNvPr id="0" name=""/>
        <dsp:cNvSpPr/>
      </dsp:nvSpPr>
      <dsp:spPr>
        <a:xfrm>
          <a:off x="93279" y="2145437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67DB93-A0B9-418B-A3AB-71AED0CEDA86}">
      <dsp:nvSpPr>
        <dsp:cNvPr id="0" name=""/>
        <dsp:cNvSpPr/>
      </dsp:nvSpPr>
      <dsp:spPr>
        <a:xfrm>
          <a:off x="0" y="3078236"/>
          <a:ext cx="5040560" cy="932798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Отсутствие курения</a:t>
          </a:r>
        </a:p>
      </dsp:txBody>
      <dsp:txXfrm>
        <a:off x="1101391" y="3078236"/>
        <a:ext cx="3939168" cy="932798"/>
      </dsp:txXfrm>
    </dsp:sp>
    <dsp:sp modelId="{46451615-00D2-4DDC-8960-19A2A2EB4394}">
      <dsp:nvSpPr>
        <dsp:cNvPr id="0" name=""/>
        <dsp:cNvSpPr/>
      </dsp:nvSpPr>
      <dsp:spPr>
        <a:xfrm>
          <a:off x="93279" y="3171516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79822B-C156-4EA2-A486-02E1D56235CC}">
      <dsp:nvSpPr>
        <dsp:cNvPr id="0" name=""/>
        <dsp:cNvSpPr/>
      </dsp:nvSpPr>
      <dsp:spPr>
        <a:xfrm>
          <a:off x="0" y="4104315"/>
          <a:ext cx="5040560" cy="932798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Отсутствие пагубного употребления алкоголя</a:t>
          </a:r>
        </a:p>
      </dsp:txBody>
      <dsp:txXfrm>
        <a:off x="1101391" y="4104315"/>
        <a:ext cx="3939168" cy="932798"/>
      </dsp:txXfrm>
    </dsp:sp>
    <dsp:sp modelId="{0E299DF5-5A85-4D52-A0BA-55E9FAEFB498}">
      <dsp:nvSpPr>
        <dsp:cNvPr id="0" name=""/>
        <dsp:cNvSpPr/>
      </dsp:nvSpPr>
      <dsp:spPr>
        <a:xfrm>
          <a:off x="93279" y="4197595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69E140-1C83-4FB6-87ED-D90DC3C2413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Профилактика пагубного употребления алкоголя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40968"/>
            <a:ext cx="34290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7ACC4A-9293-4D35-8C4B-EC6CAC260A5B}"/>
              </a:ext>
            </a:extLst>
          </p:cNvPr>
          <p:cNvSpPr txBox="1"/>
          <p:nvPr/>
        </p:nvSpPr>
        <p:spPr>
          <a:xfrm>
            <a:off x="5364088" y="6088650"/>
            <a:ext cx="360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ГБУЗ ПК «ЦМП» </a:t>
            </a:r>
          </a:p>
          <a:p>
            <a:r>
              <a:rPr lang="ru-RU" b="1" dirty="0">
                <a:solidFill>
                  <a:srgbClr val="C00000"/>
                </a:solidFill>
              </a:rPr>
              <a:t>Врач-нарколог Наталья </a:t>
            </a:r>
            <a:r>
              <a:rPr lang="ru-RU" b="1" dirty="0" err="1">
                <a:solidFill>
                  <a:srgbClr val="C00000"/>
                </a:solidFill>
              </a:rPr>
              <a:t>Треногина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4109" y="416452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Актуальность проблемы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73873330"/>
              </p:ext>
            </p:extLst>
          </p:nvPr>
        </p:nvGraphicFramePr>
        <p:xfrm>
          <a:off x="0" y="1422363"/>
          <a:ext cx="5220072" cy="495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9" y="188640"/>
            <a:ext cx="1176478" cy="1233723"/>
          </a:xfrm>
          <a:prstGeom prst="rect">
            <a:avLst/>
          </a:prstGeom>
        </p:spPr>
      </p:pic>
      <p:sp>
        <p:nvSpPr>
          <p:cNvPr id="8" name="Объект 7"/>
          <p:cNvSpPr txBox="1">
            <a:spLocks noGrp="1"/>
          </p:cNvSpPr>
          <p:nvPr>
            <p:ph sz="quarter" idx="1"/>
          </p:nvPr>
        </p:nvSpPr>
        <p:spPr>
          <a:xfrm>
            <a:off x="5034685" y="1484784"/>
            <a:ext cx="3816424" cy="5847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ru-RU" sz="1600" dirty="0"/>
              <a:t>Но главное: алкоголь может вызывать болезненную зависимость  - </a:t>
            </a:r>
            <a:r>
              <a:rPr lang="ru-RU" sz="1600" b="1" dirty="0">
                <a:solidFill>
                  <a:srgbClr val="C00000"/>
                </a:solidFill>
              </a:rPr>
              <a:t>алкоголизм.</a:t>
            </a:r>
            <a:r>
              <a:rPr lang="ru-RU" sz="1600" dirty="0"/>
              <a:t>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744416" cy="458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476351"/>
            <a:ext cx="2935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*по данным ВОЗ</a:t>
            </a:r>
          </a:p>
        </p:txBody>
      </p:sp>
    </p:spTree>
    <p:extLst>
      <p:ext uri="{BB962C8B-B14F-4D97-AF65-F5344CB8AC3E}">
        <p14:creationId xmlns:p14="http://schemas.microsoft.com/office/powerpoint/2010/main" val="418563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2400" cy="864096"/>
          </a:xfrm>
        </p:spPr>
        <p:txBody>
          <a:bodyPr anchor="t"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Что такое зависимость от алкоголя?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1720271"/>
              </p:ext>
            </p:extLst>
          </p:nvPr>
        </p:nvGraphicFramePr>
        <p:xfrm>
          <a:off x="539552" y="764704"/>
          <a:ext cx="8352928" cy="606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335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45224"/>
            <a:ext cx="2333328" cy="117833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Как развивается зависимость?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92696"/>
            <a:ext cx="2034207" cy="186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47849697"/>
              </p:ext>
            </p:extLst>
          </p:nvPr>
        </p:nvGraphicFramePr>
        <p:xfrm>
          <a:off x="395537" y="1480362"/>
          <a:ext cx="7704856" cy="468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Факторы риска развития алкогольной зависимости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699528"/>
              </p:ext>
            </p:extLst>
          </p:nvPr>
        </p:nvGraphicFramePr>
        <p:xfrm>
          <a:off x="395536" y="836712"/>
          <a:ext cx="57606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00191" y="3573016"/>
            <a:ext cx="2450745" cy="249299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i="1" dirty="0"/>
              <a:t>Как отмечают специалисты, в целом россияне в последнее сокращают свои «возлияния» - по официальным данным в 2016 г. на каждого человека приходилось менее 10 литров алкоголя в год, (в то время как в благополучном европейском регионе есть страны, где пьют по 14 л в год). </a:t>
            </a:r>
          </a:p>
          <a:p>
            <a:pPr lvl="0"/>
            <a:r>
              <a:rPr lang="ru-RU" sz="1200" i="1" dirty="0"/>
              <a:t>Но в России пьют не вино, а водку, причем часто в экстремальных дозах, вплоть до смертельно опасных.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45074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4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42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Как понять, есть ли у человека проблемы с алкоголем?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4449688" cy="4176464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US" b="1" dirty="0">
                <a:solidFill>
                  <a:srgbClr val="C00000"/>
                </a:solidFill>
              </a:rPr>
              <a:t>CAGE-</a:t>
            </a:r>
            <a:r>
              <a:rPr lang="ru-RU" b="1" dirty="0">
                <a:solidFill>
                  <a:srgbClr val="C00000"/>
                </a:solidFill>
              </a:rPr>
              <a:t>опросник</a:t>
            </a:r>
          </a:p>
          <a:p>
            <a:pPr marL="0" indent="0" fontAlgn="base">
              <a:buNone/>
            </a:pPr>
            <a:r>
              <a:rPr lang="ru-RU" dirty="0"/>
              <a:t>Нужно ответить самому, либо за предполагаемого алкоголика на следующие вопросы: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/>
              <a:t>Вы когда-нибудь чувствовали, что вам стоит сократить потребление алкоголя?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/>
              <a:t>Вы чувствуете раздражение, когда люди ругают вас за пьянство?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/>
              <a:t>Вы когда-нибудь чувствовали себя виноватым из-за алкоголя?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/>
              <a:t>Вы когда-нибудь выпивали сразу после пробуждения, чтобы чувствовать себя хорошо?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27584" y="5517232"/>
            <a:ext cx="7848872" cy="901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b="1" i="1" dirty="0">
                <a:solidFill>
                  <a:schemeClr val="accent2"/>
                </a:solidFill>
              </a:rPr>
              <a:t>Если на 3 вопроса (включая последний) и более вы ответили «да», то вам следует обратиться к врачу.</a:t>
            </a:r>
          </a:p>
          <a:p>
            <a:pPr fontAlgn="base"/>
            <a:r>
              <a:rPr lang="ru-RU" b="1" i="1" dirty="0">
                <a:solidFill>
                  <a:schemeClr val="accent2"/>
                </a:solidFill>
              </a:rPr>
              <a:t>Если вы ответили «да» 2 раза – это говорит о пределах нормы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34271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6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ECEC11-6195-42BE-9172-83544073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2547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Резюме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4608512" cy="499685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Не существует безопасной дозы алкоголя! </a:t>
            </a:r>
          </a:p>
          <a:p>
            <a:r>
              <a:rPr lang="ru-RU" dirty="0"/>
              <a:t>Не употребляй алкоголь – не будет зависимости. </a:t>
            </a:r>
          </a:p>
          <a:p>
            <a:r>
              <a:rPr lang="ru-RU" dirty="0"/>
              <a:t>Если вы знаете, что у вас есть факторы риска (например, отягощенную наследственность), вам решать – злоупотреблять или нет. </a:t>
            </a:r>
          </a:p>
          <a:p>
            <a:r>
              <a:rPr lang="ru-RU" dirty="0"/>
              <a:t>Если вы уже страдаете зависимостью, обращайтесь за помощью на любой стадии болезни!</a:t>
            </a:r>
            <a:br>
              <a:rPr lang="ru-RU" dirty="0"/>
            </a:br>
            <a:r>
              <a:rPr lang="ru-RU" dirty="0"/>
              <a:t>Это поможет избежать тяжелых последствий и намного улучшит качество жизни. </a:t>
            </a:r>
          </a:p>
          <a:p>
            <a:r>
              <a:rPr lang="ru-RU" dirty="0"/>
              <a:t>Зависимости все равно, насколько вы хороший человек и сколько у вас дипломов у высшем образовании. Болезнь всегда прогрессирует по своим законам. Спиваются все, просто кто-то быстрее, кто-то медленнее.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2710688" cy="200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2710688" cy="244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04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Кто поможет?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07053946"/>
              </p:ext>
            </p:extLst>
          </p:nvPr>
        </p:nvGraphicFramePr>
        <p:xfrm>
          <a:off x="395536" y="1340768"/>
          <a:ext cx="47525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22" b="2571"/>
          <a:stretch/>
        </p:blipFill>
        <p:spPr bwMode="auto">
          <a:xfrm>
            <a:off x="5220072" y="1988840"/>
            <a:ext cx="3376947" cy="3354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2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ECEC11-6195-42BE-9172-83544073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Критерии человека, ведущего здоровый образ жизни</a:t>
            </a:r>
          </a:p>
        </p:txBody>
      </p:sp>
      <p:graphicFrame>
        <p:nvGraphicFramePr>
          <p:cNvPr id="27" name="Содержимое 2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8114810"/>
              </p:ext>
            </p:extLst>
          </p:nvPr>
        </p:nvGraphicFramePr>
        <p:xfrm>
          <a:off x="395536" y="1340768"/>
          <a:ext cx="50405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1728303"/>
              </p:ext>
            </p:extLst>
          </p:nvPr>
        </p:nvGraphicFramePr>
        <p:xfrm>
          <a:off x="5473784" y="1412776"/>
          <a:ext cx="30963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8184" y="611172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*Росстат, 2018 г.</a:t>
            </a:r>
          </a:p>
        </p:txBody>
      </p:sp>
    </p:spTree>
    <p:extLst>
      <p:ext uri="{BB962C8B-B14F-4D97-AF65-F5344CB8AC3E}">
        <p14:creationId xmlns:p14="http://schemas.microsoft.com/office/powerpoint/2010/main" val="3074376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1">
      <a:dk1>
        <a:sysClr val="windowText" lastClr="000000"/>
      </a:dk1>
      <a:lt1>
        <a:sysClr val="window" lastClr="FFFFFF"/>
      </a:lt1>
      <a:dk2>
        <a:srgbClr val="335A14"/>
      </a:dk2>
      <a:lt2>
        <a:srgbClr val="FEE29C"/>
      </a:lt2>
      <a:accent1>
        <a:srgbClr val="87D447"/>
      </a:accent1>
      <a:accent2>
        <a:srgbClr val="C00000"/>
      </a:accent2>
      <a:accent3>
        <a:srgbClr val="FFC000"/>
      </a:accent3>
      <a:accent4>
        <a:srgbClr val="00ADDC"/>
      </a:accent4>
      <a:accent5>
        <a:srgbClr val="00ADDC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5826</TotalTime>
  <Words>949</Words>
  <Application>Microsoft Office PowerPoint</Application>
  <PresentationFormat>Экран (4:3)</PresentationFormat>
  <Paragraphs>89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Wingdings 2</vt:lpstr>
      <vt:lpstr>Справедливость</vt:lpstr>
      <vt:lpstr>Профилактика пагубного употребления алкоголя</vt:lpstr>
      <vt:lpstr>Актуальность проблемы</vt:lpstr>
      <vt:lpstr>Что такое зависимость от алкоголя?</vt:lpstr>
      <vt:lpstr>Как развивается зависимость?</vt:lpstr>
      <vt:lpstr>Факторы риска развития алкогольной зависимости</vt:lpstr>
      <vt:lpstr>Как понять, есть ли у человека проблемы с алкоголем? </vt:lpstr>
      <vt:lpstr>Резюме</vt:lpstr>
      <vt:lpstr>Кто поможет?</vt:lpstr>
      <vt:lpstr>Критерии человека, ведущего здоровый образ жизни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290</cp:revision>
  <dcterms:created xsi:type="dcterms:W3CDTF">2018-02-28T07:05:19Z</dcterms:created>
  <dcterms:modified xsi:type="dcterms:W3CDTF">2020-04-22T08:43:37Z</dcterms:modified>
</cp:coreProperties>
</file>