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67" r:id="rId2"/>
    <p:sldId id="277" r:id="rId3"/>
    <p:sldId id="264" r:id="rId4"/>
    <p:sldId id="273" r:id="rId5"/>
    <p:sldId id="278" r:id="rId6"/>
    <p:sldId id="279" r:id="rId7"/>
    <p:sldId id="280" r:id="rId8"/>
    <p:sldId id="283" r:id="rId9"/>
    <p:sldId id="275" r:id="rId10"/>
    <p:sldId id="282" r:id="rId11"/>
    <p:sldId id="281" r:id="rId12"/>
    <p:sldId id="270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Доля граждан, ведущих ЗОЖ*</a:t>
            </a:r>
          </a:p>
        </c:rich>
      </c:tx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ЗОЖ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ПФО</c:v>
                </c:pt>
                <c:pt idx="2">
                  <c:v>ПК</c:v>
                </c:pt>
                <c:pt idx="3">
                  <c:v>Цель к 2024 г.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0.12</c:v>
                </c:pt>
                <c:pt idx="1">
                  <c:v>0.14899999999999999</c:v>
                </c:pt>
                <c:pt idx="2">
                  <c:v>5.7000000000000002E-2</c:v>
                </c:pt>
                <c:pt idx="3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2-4643-A925-00D8D9A818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ЗОЖ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ПФО</c:v>
                </c:pt>
                <c:pt idx="2">
                  <c:v>ПК</c:v>
                </c:pt>
                <c:pt idx="3">
                  <c:v>Цель к 2024 г.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0.88</c:v>
                </c:pt>
                <c:pt idx="1">
                  <c:v>0.85099999999999998</c:v>
                </c:pt>
                <c:pt idx="2">
                  <c:v>0.94299999999999995</c:v>
                </c:pt>
                <c:pt idx="3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2-4643-A925-00D8D9A81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51517056"/>
        <c:axId val="151518592"/>
      </c:barChart>
      <c:catAx>
        <c:axId val="15151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518592"/>
        <c:crosses val="autoZero"/>
        <c:auto val="1"/>
        <c:lblAlgn val="ctr"/>
        <c:lblOffset val="100"/>
        <c:noMultiLvlLbl val="0"/>
      </c:catAx>
      <c:valAx>
        <c:axId val="15151859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51517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FC3F35-0CC6-4159-B576-4D1C05748E01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88200-75A7-4841-AE7C-5BA94D3D2A1B}">
      <dgm:prSet phldrT="[Текст]"/>
      <dgm:spPr/>
      <dgm:t>
        <a:bodyPr/>
        <a:lstStyle/>
        <a:p>
          <a:pPr algn="l"/>
          <a:r>
            <a:rPr lang="ru-RU" dirty="0"/>
            <a:t>Федеральный консультативный телефонный центр помощи в отказе </a:t>
          </a:r>
          <a:br>
            <a:rPr lang="ru-RU" dirty="0"/>
          </a:br>
          <a:r>
            <a:rPr lang="ru-RU" dirty="0"/>
            <a:t>от потребления табака: </a:t>
          </a:r>
        </a:p>
      </dgm:t>
    </dgm:pt>
    <dgm:pt modelId="{13F91005-C17E-46B2-93CF-ECFFBC432036}" type="parTrans" cxnId="{2728C8DE-10C6-4040-BF69-D85E46B11755}">
      <dgm:prSet/>
      <dgm:spPr/>
      <dgm:t>
        <a:bodyPr/>
        <a:lstStyle/>
        <a:p>
          <a:pPr algn="l"/>
          <a:endParaRPr lang="ru-RU"/>
        </a:p>
      </dgm:t>
    </dgm:pt>
    <dgm:pt modelId="{93A8E97A-3A07-4BFF-8040-C7EC517E2FBB}" type="sibTrans" cxnId="{2728C8DE-10C6-4040-BF69-D85E46B11755}">
      <dgm:prSet/>
      <dgm:spPr/>
      <dgm:t>
        <a:bodyPr/>
        <a:lstStyle/>
        <a:p>
          <a:pPr algn="l"/>
          <a:endParaRPr lang="ru-RU"/>
        </a:p>
      </dgm:t>
    </dgm:pt>
    <dgm:pt modelId="{8AD468DB-4C6E-411F-9F21-2AD9AB724A3B}">
      <dgm:prSet phldrT="[Текст]"/>
      <dgm:spPr/>
      <dgm:t>
        <a:bodyPr/>
        <a:lstStyle/>
        <a:p>
          <a:pPr algn="l"/>
          <a:r>
            <a:rPr lang="ru-RU" dirty="0"/>
            <a:t>Полезные сайты</a:t>
          </a:r>
        </a:p>
      </dgm:t>
    </dgm:pt>
    <dgm:pt modelId="{8167FC6F-4545-4B7C-A567-1713AB74D0CF}" type="parTrans" cxnId="{64D0AE68-194E-4AA3-9236-F7CD846FBD0C}">
      <dgm:prSet/>
      <dgm:spPr/>
      <dgm:t>
        <a:bodyPr/>
        <a:lstStyle/>
        <a:p>
          <a:pPr algn="l"/>
          <a:endParaRPr lang="ru-RU"/>
        </a:p>
      </dgm:t>
    </dgm:pt>
    <dgm:pt modelId="{36B494FE-CACE-4899-BADB-13E888088A8D}" type="sibTrans" cxnId="{64D0AE68-194E-4AA3-9236-F7CD846FBD0C}">
      <dgm:prSet/>
      <dgm:spPr/>
      <dgm:t>
        <a:bodyPr/>
        <a:lstStyle/>
        <a:p>
          <a:pPr algn="l"/>
          <a:endParaRPr lang="ru-RU"/>
        </a:p>
      </dgm:t>
    </dgm:pt>
    <dgm:pt modelId="{A3FBC79F-60E4-4D24-95FB-E735AEEDFE6E}">
      <dgm:prSet phldrT="[Текст]"/>
      <dgm:spPr/>
      <dgm:t>
        <a:bodyPr/>
        <a:lstStyle/>
        <a:p>
          <a:pPr algn="l"/>
          <a:r>
            <a:rPr lang="en-US" dirty="0"/>
            <a:t>takzdorovo.ru</a:t>
          </a:r>
          <a:endParaRPr lang="ru-RU" dirty="0"/>
        </a:p>
      </dgm:t>
    </dgm:pt>
    <dgm:pt modelId="{0F41AD93-95C6-4058-87D9-5C99A161501F}" type="parTrans" cxnId="{75CA87C1-F786-42DD-8754-02F577BDA688}">
      <dgm:prSet/>
      <dgm:spPr/>
      <dgm:t>
        <a:bodyPr/>
        <a:lstStyle/>
        <a:p>
          <a:pPr algn="l"/>
          <a:endParaRPr lang="ru-RU"/>
        </a:p>
      </dgm:t>
    </dgm:pt>
    <dgm:pt modelId="{4BC26671-7820-4B38-B4B6-C1F11CBB7D1F}" type="sibTrans" cxnId="{75CA87C1-F786-42DD-8754-02F577BDA688}">
      <dgm:prSet/>
      <dgm:spPr/>
      <dgm:t>
        <a:bodyPr/>
        <a:lstStyle/>
        <a:p>
          <a:pPr algn="l"/>
          <a:endParaRPr lang="ru-RU"/>
        </a:p>
      </dgm:t>
    </dgm:pt>
    <dgm:pt modelId="{A4241A40-2482-4152-904B-284F7C1284D3}">
      <dgm:prSet phldrT="[Текст]"/>
      <dgm:spPr/>
      <dgm:t>
        <a:bodyPr/>
        <a:lstStyle/>
        <a:p>
          <a:pPr algn="l"/>
          <a:r>
            <a:rPr lang="en-US" dirty="0"/>
            <a:t>budzdorovperm.ru</a:t>
          </a:r>
          <a:endParaRPr lang="ru-RU" dirty="0"/>
        </a:p>
      </dgm:t>
    </dgm:pt>
    <dgm:pt modelId="{C9B8C4F9-DBC7-480C-A4C0-983B8D837BC4}" type="parTrans" cxnId="{91EEF3AF-8228-46C2-BF0F-E081C6DCAE2F}">
      <dgm:prSet/>
      <dgm:spPr/>
      <dgm:t>
        <a:bodyPr/>
        <a:lstStyle/>
        <a:p>
          <a:pPr algn="l"/>
          <a:endParaRPr lang="ru-RU"/>
        </a:p>
      </dgm:t>
    </dgm:pt>
    <dgm:pt modelId="{62F5914B-084A-487E-97BF-AB02DA75066B}" type="sibTrans" cxnId="{91EEF3AF-8228-46C2-BF0F-E081C6DCAE2F}">
      <dgm:prSet/>
      <dgm:spPr/>
      <dgm:t>
        <a:bodyPr/>
        <a:lstStyle/>
        <a:p>
          <a:pPr algn="l"/>
          <a:endParaRPr lang="ru-RU"/>
        </a:p>
      </dgm:t>
    </dgm:pt>
    <dgm:pt modelId="{CD99034B-C7A3-44F2-8E60-AD106426BBC7}">
      <dgm:prSet phldrT="[Текст]"/>
      <dgm:spPr/>
      <dgm:t>
        <a:bodyPr/>
        <a:lstStyle/>
        <a:p>
          <a:pPr algn="l"/>
          <a:r>
            <a:rPr lang="ru-RU" dirty="0"/>
            <a:t>Центры здоровья </a:t>
          </a:r>
          <a:br>
            <a:rPr lang="ru-RU" dirty="0"/>
          </a:br>
          <a:r>
            <a:rPr lang="ru-RU" dirty="0"/>
            <a:t>на базе поликлиник</a:t>
          </a:r>
        </a:p>
      </dgm:t>
    </dgm:pt>
    <dgm:pt modelId="{71726277-0286-443B-A50A-3EBF2FA67903}" type="parTrans" cxnId="{82BC7CC3-F2DA-4AD6-95C0-0AFB41766FF3}">
      <dgm:prSet/>
      <dgm:spPr/>
      <dgm:t>
        <a:bodyPr/>
        <a:lstStyle/>
        <a:p>
          <a:pPr algn="l"/>
          <a:endParaRPr lang="ru-RU"/>
        </a:p>
      </dgm:t>
    </dgm:pt>
    <dgm:pt modelId="{8BA0E8A0-972D-4687-9B61-C6E62BB15DF5}" type="sibTrans" cxnId="{82BC7CC3-F2DA-4AD6-95C0-0AFB41766FF3}">
      <dgm:prSet/>
      <dgm:spPr/>
      <dgm:t>
        <a:bodyPr/>
        <a:lstStyle/>
        <a:p>
          <a:pPr algn="l"/>
          <a:endParaRPr lang="ru-RU"/>
        </a:p>
      </dgm:t>
    </dgm:pt>
    <dgm:pt modelId="{3C1C617D-520B-42D4-A068-E62E5A877589}">
      <dgm:prSet phldrT="[Текст]"/>
      <dgm:spPr/>
      <dgm:t>
        <a:bodyPr/>
        <a:lstStyle/>
        <a:p>
          <a:pPr algn="l"/>
          <a:r>
            <a:rPr lang="ru-RU" dirty="0"/>
            <a:t>Кабинеты помощи </a:t>
          </a:r>
          <a:br>
            <a:rPr lang="ru-RU" dirty="0"/>
          </a:br>
          <a:r>
            <a:rPr lang="ru-RU" dirty="0"/>
            <a:t>по отказу от курения</a:t>
          </a:r>
        </a:p>
      </dgm:t>
    </dgm:pt>
    <dgm:pt modelId="{416F3E75-40FF-488D-A904-8E7A269244D7}" type="parTrans" cxnId="{FFB30642-5236-4221-85D6-3A3329BEF061}">
      <dgm:prSet/>
      <dgm:spPr/>
      <dgm:t>
        <a:bodyPr/>
        <a:lstStyle/>
        <a:p>
          <a:pPr algn="l"/>
          <a:endParaRPr lang="ru-RU"/>
        </a:p>
      </dgm:t>
    </dgm:pt>
    <dgm:pt modelId="{FB7323DE-053E-4B82-9CC2-394EB0F1CBA8}" type="sibTrans" cxnId="{FFB30642-5236-4221-85D6-3A3329BEF061}">
      <dgm:prSet/>
      <dgm:spPr/>
      <dgm:t>
        <a:bodyPr/>
        <a:lstStyle/>
        <a:p>
          <a:pPr algn="l"/>
          <a:endParaRPr lang="ru-RU"/>
        </a:p>
      </dgm:t>
    </dgm:pt>
    <dgm:pt modelId="{DF05AF6A-E7C5-4C3B-89AE-E2A1CFBF8BC4}">
      <dgm:prSet phldrT="[Текст]"/>
      <dgm:spPr/>
      <dgm:t>
        <a:bodyPr/>
        <a:lstStyle/>
        <a:p>
          <a:pPr algn="l"/>
          <a:r>
            <a:rPr lang="ru-RU" dirty="0"/>
            <a:t>8-800-200-0-200 (звонок </a:t>
          </a:r>
          <a:br>
            <a:rPr lang="ru-RU" dirty="0"/>
          </a:br>
          <a:r>
            <a:rPr lang="ru-RU" dirty="0"/>
            <a:t>по России бесплатный)</a:t>
          </a:r>
        </a:p>
      </dgm:t>
    </dgm:pt>
    <dgm:pt modelId="{F4BCA5BF-084E-45CB-BDF5-D49AEAD81219}" type="parTrans" cxnId="{947F86A5-3E01-4B7D-B926-446A6D4F7EBC}">
      <dgm:prSet/>
      <dgm:spPr/>
      <dgm:t>
        <a:bodyPr/>
        <a:lstStyle/>
        <a:p>
          <a:pPr algn="l"/>
          <a:endParaRPr lang="ru-RU"/>
        </a:p>
      </dgm:t>
    </dgm:pt>
    <dgm:pt modelId="{4A143E14-C172-4825-8321-C9C3C5F5715F}" type="sibTrans" cxnId="{947F86A5-3E01-4B7D-B926-446A6D4F7EBC}">
      <dgm:prSet/>
      <dgm:spPr/>
      <dgm:t>
        <a:bodyPr/>
        <a:lstStyle/>
        <a:p>
          <a:pPr algn="l"/>
          <a:endParaRPr lang="ru-RU"/>
        </a:p>
      </dgm:t>
    </dgm:pt>
    <dgm:pt modelId="{E68B0951-0B10-408D-92E3-1DF8E143E155}">
      <dgm:prSet phldrT="[Текст]"/>
      <dgm:spPr/>
      <dgm:t>
        <a:bodyPr/>
        <a:lstStyle/>
        <a:p>
          <a:pPr algn="l"/>
          <a:r>
            <a:rPr lang="ru-RU" dirty="0"/>
            <a:t>Пермский городской клинический наркологический диспансер</a:t>
          </a:r>
        </a:p>
      </dgm:t>
    </dgm:pt>
    <dgm:pt modelId="{E45ED69B-3061-4581-A47A-A199995C158E}" type="parTrans" cxnId="{A490C1C0-E45E-47D6-8E6E-5AD4B611BDB1}">
      <dgm:prSet/>
      <dgm:spPr/>
      <dgm:t>
        <a:bodyPr/>
        <a:lstStyle/>
        <a:p>
          <a:pPr algn="l"/>
          <a:endParaRPr lang="ru-RU"/>
        </a:p>
      </dgm:t>
    </dgm:pt>
    <dgm:pt modelId="{3A86B0A4-B4FF-4BD9-94E1-5ECC0CF84E28}" type="sibTrans" cxnId="{A490C1C0-E45E-47D6-8E6E-5AD4B611BDB1}">
      <dgm:prSet/>
      <dgm:spPr/>
      <dgm:t>
        <a:bodyPr/>
        <a:lstStyle/>
        <a:p>
          <a:pPr algn="l"/>
          <a:endParaRPr lang="ru-RU"/>
        </a:p>
      </dgm:t>
    </dgm:pt>
    <dgm:pt modelId="{A3CCFBEF-AE21-4BB2-9CDB-E4FCCAA8D305}">
      <dgm:prSet phldrT="[Текст]"/>
      <dgm:spPr/>
      <dgm:t>
        <a:bodyPr/>
        <a:lstStyle/>
        <a:p>
          <a:pPr algn="l"/>
          <a:r>
            <a:rPr lang="ru-RU" dirty="0"/>
            <a:t>Помощь бесплатная </a:t>
          </a:r>
          <a:br>
            <a:rPr lang="ru-RU" dirty="0"/>
          </a:br>
          <a:r>
            <a:rPr lang="ru-RU" dirty="0"/>
            <a:t>и без постановки на учет </a:t>
          </a:r>
          <a:br>
            <a:rPr lang="ru-RU" dirty="0"/>
          </a:br>
          <a:r>
            <a:rPr lang="ru-RU" dirty="0"/>
            <a:t>к наркологу</a:t>
          </a:r>
        </a:p>
      </dgm:t>
    </dgm:pt>
    <dgm:pt modelId="{DB4EEBA6-A9DB-4956-BF02-2A10E7CFA92D}" type="parTrans" cxnId="{224AA743-A55D-4282-A856-3DE6CFF55748}">
      <dgm:prSet/>
      <dgm:spPr/>
      <dgm:t>
        <a:bodyPr/>
        <a:lstStyle/>
        <a:p>
          <a:pPr algn="l"/>
          <a:endParaRPr lang="ru-RU"/>
        </a:p>
      </dgm:t>
    </dgm:pt>
    <dgm:pt modelId="{BACFC16E-07DA-473B-84A9-5C4C8B6FB3A8}" type="sibTrans" cxnId="{224AA743-A55D-4282-A856-3DE6CFF55748}">
      <dgm:prSet/>
      <dgm:spPr/>
      <dgm:t>
        <a:bodyPr/>
        <a:lstStyle/>
        <a:p>
          <a:pPr algn="l"/>
          <a:endParaRPr lang="ru-RU"/>
        </a:p>
      </dgm:t>
    </dgm:pt>
    <dgm:pt modelId="{579C8531-284C-40E8-B3F3-8891E2386101}">
      <dgm:prSet phldrT="[Текст]"/>
      <dgm:spPr/>
      <dgm:t>
        <a:bodyPr/>
        <a:lstStyle/>
        <a:p>
          <a:pPr algn="l"/>
          <a:r>
            <a:rPr lang="ru-RU" dirty="0"/>
            <a:t>Бесплатно, по полису ОМС</a:t>
          </a:r>
        </a:p>
      </dgm:t>
    </dgm:pt>
    <dgm:pt modelId="{F7C1EC9E-33F2-4575-8E27-B50A728639ED}" type="parTrans" cxnId="{7B18BF96-1B2E-404D-BB70-5A272412A727}">
      <dgm:prSet/>
      <dgm:spPr/>
      <dgm:t>
        <a:bodyPr/>
        <a:lstStyle/>
        <a:p>
          <a:pPr algn="l"/>
          <a:endParaRPr lang="ru-RU"/>
        </a:p>
      </dgm:t>
    </dgm:pt>
    <dgm:pt modelId="{46681A06-3C6C-4D52-B8B8-36DAE72343F3}" type="sibTrans" cxnId="{7B18BF96-1B2E-404D-BB70-5A272412A727}">
      <dgm:prSet/>
      <dgm:spPr/>
      <dgm:t>
        <a:bodyPr/>
        <a:lstStyle/>
        <a:p>
          <a:pPr algn="l"/>
          <a:endParaRPr lang="ru-RU"/>
        </a:p>
      </dgm:t>
    </dgm:pt>
    <dgm:pt modelId="{D784BF99-8089-48AE-BCAD-1ABA00EB9C9A}">
      <dgm:prSet phldrT="[Текст]"/>
      <dgm:spPr/>
      <dgm:t>
        <a:bodyPr/>
        <a:lstStyle/>
        <a:p>
          <a:pPr algn="l"/>
          <a:r>
            <a:rPr lang="ru-RU"/>
            <a:t>бросаемкурить.рф</a:t>
          </a:r>
          <a:endParaRPr lang="ru-RU" dirty="0"/>
        </a:p>
      </dgm:t>
    </dgm:pt>
    <dgm:pt modelId="{A2B44AE1-445F-4E3E-91C3-A40E45082B4D}" type="sibTrans" cxnId="{20895E0E-B7A6-4878-BCE3-5A62BA6D71AD}">
      <dgm:prSet/>
      <dgm:spPr/>
      <dgm:t>
        <a:bodyPr/>
        <a:lstStyle/>
        <a:p>
          <a:pPr algn="l"/>
          <a:endParaRPr lang="ru-RU"/>
        </a:p>
      </dgm:t>
    </dgm:pt>
    <dgm:pt modelId="{705FC733-F22B-4450-AB4A-B8F4A3A0FDE2}" type="parTrans" cxnId="{20895E0E-B7A6-4878-BCE3-5A62BA6D71AD}">
      <dgm:prSet/>
      <dgm:spPr/>
      <dgm:t>
        <a:bodyPr/>
        <a:lstStyle/>
        <a:p>
          <a:pPr algn="l"/>
          <a:endParaRPr lang="ru-RU"/>
        </a:p>
      </dgm:t>
    </dgm:pt>
    <dgm:pt modelId="{4B93D623-BB0B-4787-A9E4-A087822538D4}" type="pres">
      <dgm:prSet presAssocID="{72FC3F35-0CC6-4159-B576-4D1C05748E01}" presName="Name0" presStyleCnt="0">
        <dgm:presLayoutVars>
          <dgm:dir/>
          <dgm:animLvl val="lvl"/>
          <dgm:resizeHandles val="exact"/>
        </dgm:presLayoutVars>
      </dgm:prSet>
      <dgm:spPr/>
    </dgm:pt>
    <dgm:pt modelId="{50587E04-8ED4-4904-811B-BF9FDBDF0FEC}" type="pres">
      <dgm:prSet presAssocID="{F8488200-75A7-4841-AE7C-5BA94D3D2A1B}" presName="linNode" presStyleCnt="0"/>
      <dgm:spPr/>
    </dgm:pt>
    <dgm:pt modelId="{5C8F7971-1372-43D5-9C7E-655BD714569B}" type="pres">
      <dgm:prSet presAssocID="{F8488200-75A7-4841-AE7C-5BA94D3D2A1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0D0552BF-D76C-45E5-BB5B-CF6B8B26C65E}" type="pres">
      <dgm:prSet presAssocID="{F8488200-75A7-4841-AE7C-5BA94D3D2A1B}" presName="descendantText" presStyleLbl="alignAccFollowNode1" presStyleIdx="0" presStyleCnt="4">
        <dgm:presLayoutVars>
          <dgm:bulletEnabled val="1"/>
        </dgm:presLayoutVars>
      </dgm:prSet>
      <dgm:spPr/>
    </dgm:pt>
    <dgm:pt modelId="{75B7B8D9-090D-4330-8593-6DF826557EC0}" type="pres">
      <dgm:prSet presAssocID="{93A8E97A-3A07-4BFF-8040-C7EC517E2FBB}" presName="sp" presStyleCnt="0"/>
      <dgm:spPr/>
    </dgm:pt>
    <dgm:pt modelId="{EF4EE550-9AB1-4CAA-B856-83F48A91082F}" type="pres">
      <dgm:prSet presAssocID="{8AD468DB-4C6E-411F-9F21-2AD9AB724A3B}" presName="linNode" presStyleCnt="0"/>
      <dgm:spPr/>
    </dgm:pt>
    <dgm:pt modelId="{D836387E-C453-4CA8-A1CC-6498ED3BC226}" type="pres">
      <dgm:prSet presAssocID="{8AD468DB-4C6E-411F-9F21-2AD9AB724A3B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A439DAA-6599-47D5-B781-3C1D1BCD9595}" type="pres">
      <dgm:prSet presAssocID="{8AD468DB-4C6E-411F-9F21-2AD9AB724A3B}" presName="descendantText" presStyleLbl="alignAccFollowNode1" presStyleIdx="1" presStyleCnt="4">
        <dgm:presLayoutVars>
          <dgm:bulletEnabled val="1"/>
        </dgm:presLayoutVars>
      </dgm:prSet>
      <dgm:spPr/>
    </dgm:pt>
    <dgm:pt modelId="{F7CBEFDF-5388-4A3F-BCE5-71E79CDF1E6E}" type="pres">
      <dgm:prSet presAssocID="{36B494FE-CACE-4899-BADB-13E888088A8D}" presName="sp" presStyleCnt="0"/>
      <dgm:spPr/>
    </dgm:pt>
    <dgm:pt modelId="{78BD9A67-94EE-45B4-A14E-A702F961FF4A}" type="pres">
      <dgm:prSet presAssocID="{CD99034B-C7A3-44F2-8E60-AD106426BBC7}" presName="linNode" presStyleCnt="0"/>
      <dgm:spPr/>
    </dgm:pt>
    <dgm:pt modelId="{1DA5A267-1549-485C-B621-F499489199B7}" type="pres">
      <dgm:prSet presAssocID="{CD99034B-C7A3-44F2-8E60-AD106426BBC7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D85088F4-59DE-4FA3-99B6-233E4CE10D5F}" type="pres">
      <dgm:prSet presAssocID="{CD99034B-C7A3-44F2-8E60-AD106426BBC7}" presName="descendantText" presStyleLbl="alignAccFollowNode1" presStyleIdx="2" presStyleCnt="4">
        <dgm:presLayoutVars>
          <dgm:bulletEnabled val="1"/>
        </dgm:presLayoutVars>
      </dgm:prSet>
      <dgm:spPr/>
    </dgm:pt>
    <dgm:pt modelId="{137BB467-6BFE-44FA-957E-5F8C916B8BD4}" type="pres">
      <dgm:prSet presAssocID="{8BA0E8A0-972D-4687-9B61-C6E62BB15DF5}" presName="sp" presStyleCnt="0"/>
      <dgm:spPr/>
    </dgm:pt>
    <dgm:pt modelId="{74780107-1039-40D3-B85C-E0B9AB111A7D}" type="pres">
      <dgm:prSet presAssocID="{E68B0951-0B10-408D-92E3-1DF8E143E155}" presName="linNode" presStyleCnt="0"/>
      <dgm:spPr/>
    </dgm:pt>
    <dgm:pt modelId="{B5C6570B-105D-48A3-B403-51DFBE891E5E}" type="pres">
      <dgm:prSet presAssocID="{E68B0951-0B10-408D-92E3-1DF8E143E15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456D586-D502-4EF6-8821-074A0EA46464}" type="pres">
      <dgm:prSet presAssocID="{E68B0951-0B10-408D-92E3-1DF8E143E15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E910303-9579-4B5C-8DD5-2CB93AE78800}" type="presOf" srcId="{D784BF99-8089-48AE-BCAD-1ABA00EB9C9A}" destId="{8A439DAA-6599-47D5-B781-3C1D1BCD9595}" srcOrd="0" destOrd="2" presId="urn:microsoft.com/office/officeart/2005/8/layout/vList5"/>
    <dgm:cxn modelId="{20895E0E-B7A6-4878-BCE3-5A62BA6D71AD}" srcId="{8AD468DB-4C6E-411F-9F21-2AD9AB724A3B}" destId="{D784BF99-8089-48AE-BCAD-1ABA00EB9C9A}" srcOrd="2" destOrd="0" parTransId="{705FC733-F22B-4450-AB4A-B8F4A3A0FDE2}" sibTransId="{A2B44AE1-445F-4E3E-91C3-A40E45082B4D}"/>
    <dgm:cxn modelId="{757D1A3B-F840-421F-ACF6-3978D82E75C0}" type="presOf" srcId="{A3CCFBEF-AE21-4BB2-9CDB-E4FCCAA8D305}" destId="{5456D586-D502-4EF6-8821-074A0EA46464}" srcOrd="0" destOrd="0" presId="urn:microsoft.com/office/officeart/2005/8/layout/vList5"/>
    <dgm:cxn modelId="{12DD493B-120D-4101-949C-293BF4763144}" type="presOf" srcId="{E68B0951-0B10-408D-92E3-1DF8E143E155}" destId="{B5C6570B-105D-48A3-B403-51DFBE891E5E}" srcOrd="0" destOrd="0" presId="urn:microsoft.com/office/officeart/2005/8/layout/vList5"/>
    <dgm:cxn modelId="{FFB30642-5236-4221-85D6-3A3329BEF061}" srcId="{CD99034B-C7A3-44F2-8E60-AD106426BBC7}" destId="{3C1C617D-520B-42D4-A068-E62E5A877589}" srcOrd="0" destOrd="0" parTransId="{416F3E75-40FF-488D-A904-8E7A269244D7}" sibTransId="{FB7323DE-053E-4B82-9CC2-394EB0F1CBA8}"/>
    <dgm:cxn modelId="{153E2063-28FF-42F2-92C6-96EAF716A460}" type="presOf" srcId="{72FC3F35-0CC6-4159-B576-4D1C05748E01}" destId="{4B93D623-BB0B-4787-A9E4-A087822538D4}" srcOrd="0" destOrd="0" presId="urn:microsoft.com/office/officeart/2005/8/layout/vList5"/>
    <dgm:cxn modelId="{224AA743-A55D-4282-A856-3DE6CFF55748}" srcId="{E68B0951-0B10-408D-92E3-1DF8E143E155}" destId="{A3CCFBEF-AE21-4BB2-9CDB-E4FCCAA8D305}" srcOrd="0" destOrd="0" parTransId="{DB4EEBA6-A9DB-4956-BF02-2A10E7CFA92D}" sibTransId="{BACFC16E-07DA-473B-84A9-5C4C8B6FB3A8}"/>
    <dgm:cxn modelId="{64D0AE68-194E-4AA3-9236-F7CD846FBD0C}" srcId="{72FC3F35-0CC6-4159-B576-4D1C05748E01}" destId="{8AD468DB-4C6E-411F-9F21-2AD9AB724A3B}" srcOrd="1" destOrd="0" parTransId="{8167FC6F-4545-4B7C-A567-1713AB74D0CF}" sibTransId="{36B494FE-CACE-4899-BADB-13E888088A8D}"/>
    <dgm:cxn modelId="{B575E754-F23D-41BF-9DC9-9833DC0CB2E1}" type="presOf" srcId="{A3FBC79F-60E4-4D24-95FB-E735AEEDFE6E}" destId="{8A439DAA-6599-47D5-B781-3C1D1BCD9595}" srcOrd="0" destOrd="0" presId="urn:microsoft.com/office/officeart/2005/8/layout/vList5"/>
    <dgm:cxn modelId="{089AE989-2165-4CD7-9C63-6CCE7D6DB83F}" type="presOf" srcId="{A4241A40-2482-4152-904B-284F7C1284D3}" destId="{8A439DAA-6599-47D5-B781-3C1D1BCD9595}" srcOrd="0" destOrd="1" presId="urn:microsoft.com/office/officeart/2005/8/layout/vList5"/>
    <dgm:cxn modelId="{F553398B-B78A-4D56-8E06-521CF02EC784}" type="presOf" srcId="{DF05AF6A-E7C5-4C3B-89AE-E2A1CFBF8BC4}" destId="{0D0552BF-D76C-45E5-BB5B-CF6B8B26C65E}" srcOrd="0" destOrd="0" presId="urn:microsoft.com/office/officeart/2005/8/layout/vList5"/>
    <dgm:cxn modelId="{14C53C8F-1121-4975-B2AE-9C97BCE8DCB9}" type="presOf" srcId="{3C1C617D-520B-42D4-A068-E62E5A877589}" destId="{D85088F4-59DE-4FA3-99B6-233E4CE10D5F}" srcOrd="0" destOrd="0" presId="urn:microsoft.com/office/officeart/2005/8/layout/vList5"/>
    <dgm:cxn modelId="{7B18BF96-1B2E-404D-BB70-5A272412A727}" srcId="{CD99034B-C7A3-44F2-8E60-AD106426BBC7}" destId="{579C8531-284C-40E8-B3F3-8891E2386101}" srcOrd="1" destOrd="0" parTransId="{F7C1EC9E-33F2-4575-8E27-B50A728639ED}" sibTransId="{46681A06-3C6C-4D52-B8B8-36DAE72343F3}"/>
    <dgm:cxn modelId="{947F86A5-3E01-4B7D-B926-446A6D4F7EBC}" srcId="{F8488200-75A7-4841-AE7C-5BA94D3D2A1B}" destId="{DF05AF6A-E7C5-4C3B-89AE-E2A1CFBF8BC4}" srcOrd="0" destOrd="0" parTransId="{F4BCA5BF-084E-45CB-BDF5-D49AEAD81219}" sibTransId="{4A143E14-C172-4825-8321-C9C3C5F5715F}"/>
    <dgm:cxn modelId="{91EEF3AF-8228-46C2-BF0F-E081C6DCAE2F}" srcId="{8AD468DB-4C6E-411F-9F21-2AD9AB724A3B}" destId="{A4241A40-2482-4152-904B-284F7C1284D3}" srcOrd="1" destOrd="0" parTransId="{C9B8C4F9-DBC7-480C-A4C0-983B8D837BC4}" sibTransId="{62F5914B-084A-487E-97BF-AB02DA75066B}"/>
    <dgm:cxn modelId="{A490C1C0-E45E-47D6-8E6E-5AD4B611BDB1}" srcId="{72FC3F35-0CC6-4159-B576-4D1C05748E01}" destId="{E68B0951-0B10-408D-92E3-1DF8E143E155}" srcOrd="3" destOrd="0" parTransId="{E45ED69B-3061-4581-A47A-A199995C158E}" sibTransId="{3A86B0A4-B4FF-4BD9-94E1-5ECC0CF84E28}"/>
    <dgm:cxn modelId="{75CA87C1-F786-42DD-8754-02F577BDA688}" srcId="{8AD468DB-4C6E-411F-9F21-2AD9AB724A3B}" destId="{A3FBC79F-60E4-4D24-95FB-E735AEEDFE6E}" srcOrd="0" destOrd="0" parTransId="{0F41AD93-95C6-4058-87D9-5C99A161501F}" sibTransId="{4BC26671-7820-4B38-B4B6-C1F11CBB7D1F}"/>
    <dgm:cxn modelId="{82BC7CC3-F2DA-4AD6-95C0-0AFB41766FF3}" srcId="{72FC3F35-0CC6-4159-B576-4D1C05748E01}" destId="{CD99034B-C7A3-44F2-8E60-AD106426BBC7}" srcOrd="2" destOrd="0" parTransId="{71726277-0286-443B-A50A-3EBF2FA67903}" sibTransId="{8BA0E8A0-972D-4687-9B61-C6E62BB15DF5}"/>
    <dgm:cxn modelId="{2728C8DE-10C6-4040-BF69-D85E46B11755}" srcId="{72FC3F35-0CC6-4159-B576-4D1C05748E01}" destId="{F8488200-75A7-4841-AE7C-5BA94D3D2A1B}" srcOrd="0" destOrd="0" parTransId="{13F91005-C17E-46B2-93CF-ECFFBC432036}" sibTransId="{93A8E97A-3A07-4BFF-8040-C7EC517E2FBB}"/>
    <dgm:cxn modelId="{570A7FE8-F5E3-4AED-A738-1B065785ED76}" type="presOf" srcId="{579C8531-284C-40E8-B3F3-8891E2386101}" destId="{D85088F4-59DE-4FA3-99B6-233E4CE10D5F}" srcOrd="0" destOrd="1" presId="urn:microsoft.com/office/officeart/2005/8/layout/vList5"/>
    <dgm:cxn modelId="{6F96FDE8-E995-4675-A39E-D7CC8E475D2F}" type="presOf" srcId="{F8488200-75A7-4841-AE7C-5BA94D3D2A1B}" destId="{5C8F7971-1372-43D5-9C7E-655BD714569B}" srcOrd="0" destOrd="0" presId="urn:microsoft.com/office/officeart/2005/8/layout/vList5"/>
    <dgm:cxn modelId="{58D95CEB-874F-4F70-8CD7-AE6EBC0149CD}" type="presOf" srcId="{8AD468DB-4C6E-411F-9F21-2AD9AB724A3B}" destId="{D836387E-C453-4CA8-A1CC-6498ED3BC226}" srcOrd="0" destOrd="0" presId="urn:microsoft.com/office/officeart/2005/8/layout/vList5"/>
    <dgm:cxn modelId="{DD803CED-C785-4578-9236-FE55EA5CE012}" type="presOf" srcId="{CD99034B-C7A3-44F2-8E60-AD106426BBC7}" destId="{1DA5A267-1549-485C-B621-F499489199B7}" srcOrd="0" destOrd="0" presId="urn:microsoft.com/office/officeart/2005/8/layout/vList5"/>
    <dgm:cxn modelId="{4893C9CC-CDD3-4625-839F-FD654BA55F81}" type="presParOf" srcId="{4B93D623-BB0B-4787-A9E4-A087822538D4}" destId="{50587E04-8ED4-4904-811B-BF9FDBDF0FEC}" srcOrd="0" destOrd="0" presId="urn:microsoft.com/office/officeart/2005/8/layout/vList5"/>
    <dgm:cxn modelId="{7CB29CC9-848B-4028-A675-F066A46F8CB7}" type="presParOf" srcId="{50587E04-8ED4-4904-811B-BF9FDBDF0FEC}" destId="{5C8F7971-1372-43D5-9C7E-655BD714569B}" srcOrd="0" destOrd="0" presId="urn:microsoft.com/office/officeart/2005/8/layout/vList5"/>
    <dgm:cxn modelId="{3322D2B5-6924-4AC0-B581-19F8905D49ED}" type="presParOf" srcId="{50587E04-8ED4-4904-811B-BF9FDBDF0FEC}" destId="{0D0552BF-D76C-45E5-BB5B-CF6B8B26C65E}" srcOrd="1" destOrd="0" presId="urn:microsoft.com/office/officeart/2005/8/layout/vList5"/>
    <dgm:cxn modelId="{A4113937-628D-41A3-A087-52AFE5A3E1BC}" type="presParOf" srcId="{4B93D623-BB0B-4787-A9E4-A087822538D4}" destId="{75B7B8D9-090D-4330-8593-6DF826557EC0}" srcOrd="1" destOrd="0" presId="urn:microsoft.com/office/officeart/2005/8/layout/vList5"/>
    <dgm:cxn modelId="{F89A435A-8968-476A-BB89-E501F2DA54E8}" type="presParOf" srcId="{4B93D623-BB0B-4787-A9E4-A087822538D4}" destId="{EF4EE550-9AB1-4CAA-B856-83F48A91082F}" srcOrd="2" destOrd="0" presId="urn:microsoft.com/office/officeart/2005/8/layout/vList5"/>
    <dgm:cxn modelId="{38953CDE-E104-44FE-8119-95C097EAA0AA}" type="presParOf" srcId="{EF4EE550-9AB1-4CAA-B856-83F48A91082F}" destId="{D836387E-C453-4CA8-A1CC-6498ED3BC226}" srcOrd="0" destOrd="0" presId="urn:microsoft.com/office/officeart/2005/8/layout/vList5"/>
    <dgm:cxn modelId="{ED3BE565-60E0-4036-A19F-4D6903262983}" type="presParOf" srcId="{EF4EE550-9AB1-4CAA-B856-83F48A91082F}" destId="{8A439DAA-6599-47D5-B781-3C1D1BCD9595}" srcOrd="1" destOrd="0" presId="urn:microsoft.com/office/officeart/2005/8/layout/vList5"/>
    <dgm:cxn modelId="{040C1700-92F2-48A8-BDAD-45E5667BAAFB}" type="presParOf" srcId="{4B93D623-BB0B-4787-A9E4-A087822538D4}" destId="{F7CBEFDF-5388-4A3F-BCE5-71E79CDF1E6E}" srcOrd="3" destOrd="0" presId="urn:microsoft.com/office/officeart/2005/8/layout/vList5"/>
    <dgm:cxn modelId="{868E969F-208E-4D15-92CA-C122875AB22A}" type="presParOf" srcId="{4B93D623-BB0B-4787-A9E4-A087822538D4}" destId="{78BD9A67-94EE-45B4-A14E-A702F961FF4A}" srcOrd="4" destOrd="0" presId="urn:microsoft.com/office/officeart/2005/8/layout/vList5"/>
    <dgm:cxn modelId="{4D32F456-A9FD-4BC3-8EC3-F20F5930A9C7}" type="presParOf" srcId="{78BD9A67-94EE-45B4-A14E-A702F961FF4A}" destId="{1DA5A267-1549-485C-B621-F499489199B7}" srcOrd="0" destOrd="0" presId="urn:microsoft.com/office/officeart/2005/8/layout/vList5"/>
    <dgm:cxn modelId="{5288A5F2-9B0A-4EF8-B32F-836A7892D6C9}" type="presParOf" srcId="{78BD9A67-94EE-45B4-A14E-A702F961FF4A}" destId="{D85088F4-59DE-4FA3-99B6-233E4CE10D5F}" srcOrd="1" destOrd="0" presId="urn:microsoft.com/office/officeart/2005/8/layout/vList5"/>
    <dgm:cxn modelId="{24A7F6C7-6394-40A7-B969-7DCBE5EE655B}" type="presParOf" srcId="{4B93D623-BB0B-4787-A9E4-A087822538D4}" destId="{137BB467-6BFE-44FA-957E-5F8C916B8BD4}" srcOrd="5" destOrd="0" presId="urn:microsoft.com/office/officeart/2005/8/layout/vList5"/>
    <dgm:cxn modelId="{455B399E-C1AE-42D0-B9FF-6EF3C5A5171E}" type="presParOf" srcId="{4B93D623-BB0B-4787-A9E4-A087822538D4}" destId="{74780107-1039-40D3-B85C-E0B9AB111A7D}" srcOrd="6" destOrd="0" presId="urn:microsoft.com/office/officeart/2005/8/layout/vList5"/>
    <dgm:cxn modelId="{3A7D37CA-3992-46FC-8FAF-01D09AF992FA}" type="presParOf" srcId="{74780107-1039-40D3-B85C-E0B9AB111A7D}" destId="{B5C6570B-105D-48A3-B403-51DFBE891E5E}" srcOrd="0" destOrd="0" presId="urn:microsoft.com/office/officeart/2005/8/layout/vList5"/>
    <dgm:cxn modelId="{179CD38A-3F37-4C1D-A77C-0C8F16F9756D}" type="presParOf" srcId="{74780107-1039-40D3-B85C-E0B9AB111A7D}" destId="{5456D586-D502-4EF6-8821-074A0EA4646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4D0821-33AF-4EF7-87FF-D304D031BA4F}" type="doc">
      <dgm:prSet loTypeId="urn:microsoft.com/office/officeart/2005/8/layout/vList4#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70C9254-E659-4D18-8254-BA7F49F89B51}">
      <dgm:prSet/>
      <dgm:spPr/>
      <dgm:t>
        <a:bodyPr/>
        <a:lstStyle/>
        <a:p>
          <a:pPr rtl="0"/>
          <a:r>
            <a:rPr lang="ru-RU" dirty="0"/>
            <a:t>Не существует безопасного способа и дозы употребления табака</a:t>
          </a:r>
        </a:p>
      </dgm:t>
    </dgm:pt>
    <dgm:pt modelId="{BF92FC44-AC7F-489A-A2F3-D292DA9FF6E2}" type="parTrans" cxnId="{D8A7FFCF-0A8F-4BBD-8D2C-63D86A6FAD9E}">
      <dgm:prSet/>
      <dgm:spPr/>
      <dgm:t>
        <a:bodyPr/>
        <a:lstStyle/>
        <a:p>
          <a:endParaRPr lang="ru-RU"/>
        </a:p>
      </dgm:t>
    </dgm:pt>
    <dgm:pt modelId="{83F201AC-2995-4712-BBB7-978129AAEC6C}" type="sibTrans" cxnId="{D8A7FFCF-0A8F-4BBD-8D2C-63D86A6FAD9E}">
      <dgm:prSet/>
      <dgm:spPr/>
      <dgm:t>
        <a:bodyPr/>
        <a:lstStyle/>
        <a:p>
          <a:endParaRPr lang="ru-RU"/>
        </a:p>
      </dgm:t>
    </dgm:pt>
    <dgm:pt modelId="{637A6256-944B-461E-9AFC-3457A3F31ADE}">
      <dgm:prSet/>
      <dgm:spPr/>
      <dgm:t>
        <a:bodyPr/>
        <a:lstStyle/>
        <a:p>
          <a:pPr rtl="0"/>
          <a:r>
            <a:rPr lang="ru-RU" dirty="0"/>
            <a:t>Прекращение курения в любом возрасте </a:t>
          </a:r>
          <a:br>
            <a:rPr lang="ru-RU" dirty="0"/>
          </a:br>
          <a:r>
            <a:rPr lang="ru-RU" dirty="0"/>
            <a:t>и с любым уровнем зависимости имеет существенные преимущества для здоровья </a:t>
          </a:r>
          <a:br>
            <a:rPr lang="ru-RU" dirty="0"/>
          </a:br>
          <a:r>
            <a:rPr lang="ru-RU" dirty="0"/>
            <a:t>и качества жизни</a:t>
          </a:r>
        </a:p>
      </dgm:t>
    </dgm:pt>
    <dgm:pt modelId="{4B48ED33-FB99-4D69-BD0C-62609068EB1D}" type="parTrans" cxnId="{AADAE943-B83F-4807-8846-3973DA688805}">
      <dgm:prSet/>
      <dgm:spPr/>
      <dgm:t>
        <a:bodyPr/>
        <a:lstStyle/>
        <a:p>
          <a:endParaRPr lang="ru-RU"/>
        </a:p>
      </dgm:t>
    </dgm:pt>
    <dgm:pt modelId="{DD99C72A-6824-4244-A931-7C48883BA4E0}" type="sibTrans" cxnId="{AADAE943-B83F-4807-8846-3973DA688805}">
      <dgm:prSet/>
      <dgm:spPr/>
      <dgm:t>
        <a:bodyPr/>
        <a:lstStyle/>
        <a:p>
          <a:endParaRPr lang="ru-RU"/>
        </a:p>
      </dgm:t>
    </dgm:pt>
    <dgm:pt modelId="{F88EEB4D-65C4-4C05-A104-CA9E939A2721}">
      <dgm:prSet/>
      <dgm:spPr/>
      <dgm:t>
        <a:bodyPr/>
        <a:lstStyle/>
        <a:p>
          <a:pPr rtl="0"/>
          <a:r>
            <a:rPr lang="ru-RU" dirty="0"/>
            <a:t>Избавляться от никотиновой зависимости, </a:t>
          </a:r>
          <a:br>
            <a:rPr lang="ru-RU" dirty="0"/>
          </a:br>
          <a:r>
            <a:rPr lang="ru-RU" dirty="0"/>
            <a:t>как от опасного заболевания, нужно обязательно</a:t>
          </a:r>
        </a:p>
      </dgm:t>
    </dgm:pt>
    <dgm:pt modelId="{033FA8E7-C32A-405F-9C87-7167D022FBFB}" type="parTrans" cxnId="{5CB8B62B-3708-4D2B-B687-F46F7D00CA4E}">
      <dgm:prSet/>
      <dgm:spPr/>
      <dgm:t>
        <a:bodyPr/>
        <a:lstStyle/>
        <a:p>
          <a:endParaRPr lang="ru-RU"/>
        </a:p>
      </dgm:t>
    </dgm:pt>
    <dgm:pt modelId="{1BC4E0E6-9D04-4E9A-868B-4606DB509121}" type="sibTrans" cxnId="{5CB8B62B-3708-4D2B-B687-F46F7D00CA4E}">
      <dgm:prSet/>
      <dgm:spPr/>
      <dgm:t>
        <a:bodyPr/>
        <a:lstStyle/>
        <a:p>
          <a:endParaRPr lang="ru-RU"/>
        </a:p>
      </dgm:t>
    </dgm:pt>
    <dgm:pt modelId="{C513C32A-BA12-4EA1-BEEF-72758D2524AC}" type="pres">
      <dgm:prSet presAssocID="{064D0821-33AF-4EF7-87FF-D304D031BA4F}" presName="linear" presStyleCnt="0">
        <dgm:presLayoutVars>
          <dgm:dir/>
          <dgm:resizeHandles val="exact"/>
        </dgm:presLayoutVars>
      </dgm:prSet>
      <dgm:spPr/>
    </dgm:pt>
    <dgm:pt modelId="{B84E955A-2B3D-4C5D-B561-E07196F4A688}" type="pres">
      <dgm:prSet presAssocID="{F88EEB4D-65C4-4C05-A104-CA9E939A2721}" presName="comp" presStyleCnt="0"/>
      <dgm:spPr/>
    </dgm:pt>
    <dgm:pt modelId="{4B2515B9-2769-4661-B356-02CD5087F5A3}" type="pres">
      <dgm:prSet presAssocID="{F88EEB4D-65C4-4C05-A104-CA9E939A2721}" presName="box" presStyleLbl="node1" presStyleIdx="0" presStyleCnt="3"/>
      <dgm:spPr/>
    </dgm:pt>
    <dgm:pt modelId="{7A54A1D2-E262-4898-B117-ED77D29CDBDB}" type="pres">
      <dgm:prSet presAssocID="{F88EEB4D-65C4-4C05-A104-CA9E939A2721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84527A-3E6F-4522-9613-0270B780A722}" type="pres">
      <dgm:prSet presAssocID="{F88EEB4D-65C4-4C05-A104-CA9E939A2721}" presName="text" presStyleLbl="node1" presStyleIdx="0" presStyleCnt="3">
        <dgm:presLayoutVars>
          <dgm:bulletEnabled val="1"/>
        </dgm:presLayoutVars>
      </dgm:prSet>
      <dgm:spPr/>
    </dgm:pt>
    <dgm:pt modelId="{78590108-66F1-4C53-BFF9-75EE9C1FA63A}" type="pres">
      <dgm:prSet presAssocID="{1BC4E0E6-9D04-4E9A-868B-4606DB509121}" presName="spacer" presStyleCnt="0"/>
      <dgm:spPr/>
    </dgm:pt>
    <dgm:pt modelId="{F581E97B-39C9-4CEB-9070-06296AAF8AA0}" type="pres">
      <dgm:prSet presAssocID="{370C9254-E659-4D18-8254-BA7F49F89B51}" presName="comp" presStyleCnt="0"/>
      <dgm:spPr/>
    </dgm:pt>
    <dgm:pt modelId="{D7E5397E-E919-4D46-AA95-247394FA2E75}" type="pres">
      <dgm:prSet presAssocID="{370C9254-E659-4D18-8254-BA7F49F89B51}" presName="box" presStyleLbl="node1" presStyleIdx="1" presStyleCnt="3"/>
      <dgm:spPr/>
    </dgm:pt>
    <dgm:pt modelId="{5A00683F-B279-4F79-AA70-0D20C59C31D6}" type="pres">
      <dgm:prSet presAssocID="{370C9254-E659-4D18-8254-BA7F49F89B51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6C46666-5B54-4632-9AEF-09BDE4464C63}" type="pres">
      <dgm:prSet presAssocID="{370C9254-E659-4D18-8254-BA7F49F89B51}" presName="text" presStyleLbl="node1" presStyleIdx="1" presStyleCnt="3">
        <dgm:presLayoutVars>
          <dgm:bulletEnabled val="1"/>
        </dgm:presLayoutVars>
      </dgm:prSet>
      <dgm:spPr/>
    </dgm:pt>
    <dgm:pt modelId="{06F7523C-F60E-408E-A088-9BBDD7407E5C}" type="pres">
      <dgm:prSet presAssocID="{83F201AC-2995-4712-BBB7-978129AAEC6C}" presName="spacer" presStyleCnt="0"/>
      <dgm:spPr/>
    </dgm:pt>
    <dgm:pt modelId="{9B482A42-A147-4C9D-838C-BD2A40341FEF}" type="pres">
      <dgm:prSet presAssocID="{637A6256-944B-461E-9AFC-3457A3F31ADE}" presName="comp" presStyleCnt="0"/>
      <dgm:spPr/>
    </dgm:pt>
    <dgm:pt modelId="{8DD8BE27-C0FD-45B4-B5B8-2DCAD48BF891}" type="pres">
      <dgm:prSet presAssocID="{637A6256-944B-461E-9AFC-3457A3F31ADE}" presName="box" presStyleLbl="node1" presStyleIdx="2" presStyleCnt="3"/>
      <dgm:spPr/>
    </dgm:pt>
    <dgm:pt modelId="{E626A285-AC0E-421D-9A0A-FC571FCAF315}" type="pres">
      <dgm:prSet presAssocID="{637A6256-944B-461E-9AFC-3457A3F31ADE}" presName="img" presStyleLbl="fgImgPlace1" presStyleIdx="2" presStyleCnt="3"/>
      <dgm:spPr>
        <a:blipFill dpi="0" rotWithShape="0">
          <a:blip xmlns:r="http://schemas.openxmlformats.org/officeDocument/2006/relationships" r:embed="rId3"/>
          <a:srcRect/>
          <a:stretch>
            <a:fillRect l="3000" r="3000"/>
          </a:stretch>
        </a:blipFill>
      </dgm:spPr>
    </dgm:pt>
    <dgm:pt modelId="{ED28B6A9-C9EA-4E1D-A3FA-DDF0EEBF5ABB}" type="pres">
      <dgm:prSet presAssocID="{637A6256-944B-461E-9AFC-3457A3F31ADE}" presName="text" presStyleLbl="node1" presStyleIdx="2" presStyleCnt="3">
        <dgm:presLayoutVars>
          <dgm:bulletEnabled val="1"/>
        </dgm:presLayoutVars>
      </dgm:prSet>
      <dgm:spPr/>
    </dgm:pt>
  </dgm:ptLst>
  <dgm:cxnLst>
    <dgm:cxn modelId="{16C02804-0BE0-41CB-BA14-821716327E9F}" type="presOf" srcId="{F88EEB4D-65C4-4C05-A104-CA9E939A2721}" destId="{4B2515B9-2769-4661-B356-02CD5087F5A3}" srcOrd="0" destOrd="0" presId="urn:microsoft.com/office/officeart/2005/8/layout/vList4#2"/>
    <dgm:cxn modelId="{8C00B02B-5E86-41DB-8729-4EE3F9E290D7}" type="presOf" srcId="{F88EEB4D-65C4-4C05-A104-CA9E939A2721}" destId="{EC84527A-3E6F-4522-9613-0270B780A722}" srcOrd="1" destOrd="0" presId="urn:microsoft.com/office/officeart/2005/8/layout/vList4#2"/>
    <dgm:cxn modelId="{5CB8B62B-3708-4D2B-B687-F46F7D00CA4E}" srcId="{064D0821-33AF-4EF7-87FF-D304D031BA4F}" destId="{F88EEB4D-65C4-4C05-A104-CA9E939A2721}" srcOrd="0" destOrd="0" parTransId="{033FA8E7-C32A-405F-9C87-7167D022FBFB}" sibTransId="{1BC4E0E6-9D04-4E9A-868B-4606DB509121}"/>
    <dgm:cxn modelId="{B849F43D-F8C3-4887-89AF-30BEEC154AF6}" type="presOf" srcId="{637A6256-944B-461E-9AFC-3457A3F31ADE}" destId="{ED28B6A9-C9EA-4E1D-A3FA-DDF0EEBF5ABB}" srcOrd="1" destOrd="0" presId="urn:microsoft.com/office/officeart/2005/8/layout/vList4#2"/>
    <dgm:cxn modelId="{AADAE943-B83F-4807-8846-3973DA688805}" srcId="{064D0821-33AF-4EF7-87FF-D304D031BA4F}" destId="{637A6256-944B-461E-9AFC-3457A3F31ADE}" srcOrd="2" destOrd="0" parTransId="{4B48ED33-FB99-4D69-BD0C-62609068EB1D}" sibTransId="{DD99C72A-6824-4244-A931-7C48883BA4E0}"/>
    <dgm:cxn modelId="{E816AB89-B2B0-4C84-ADD9-326B8BE8EAFE}" type="presOf" srcId="{370C9254-E659-4D18-8254-BA7F49F89B51}" destId="{56C46666-5B54-4632-9AEF-09BDE4464C63}" srcOrd="1" destOrd="0" presId="urn:microsoft.com/office/officeart/2005/8/layout/vList4#2"/>
    <dgm:cxn modelId="{7742D48B-918F-4E36-902D-032D1209C8BB}" type="presOf" srcId="{370C9254-E659-4D18-8254-BA7F49F89B51}" destId="{D7E5397E-E919-4D46-AA95-247394FA2E75}" srcOrd="0" destOrd="0" presId="urn:microsoft.com/office/officeart/2005/8/layout/vList4#2"/>
    <dgm:cxn modelId="{983930CE-F7EE-4DF6-9E66-35E455DC5802}" type="presOf" srcId="{064D0821-33AF-4EF7-87FF-D304D031BA4F}" destId="{C513C32A-BA12-4EA1-BEEF-72758D2524AC}" srcOrd="0" destOrd="0" presId="urn:microsoft.com/office/officeart/2005/8/layout/vList4#2"/>
    <dgm:cxn modelId="{D8A7FFCF-0A8F-4BBD-8D2C-63D86A6FAD9E}" srcId="{064D0821-33AF-4EF7-87FF-D304D031BA4F}" destId="{370C9254-E659-4D18-8254-BA7F49F89B51}" srcOrd="1" destOrd="0" parTransId="{BF92FC44-AC7F-489A-A2F3-D292DA9FF6E2}" sibTransId="{83F201AC-2995-4712-BBB7-978129AAEC6C}"/>
    <dgm:cxn modelId="{6AA0B7D7-E8DA-4AC0-939E-01A11566B8DF}" type="presOf" srcId="{637A6256-944B-461E-9AFC-3457A3F31ADE}" destId="{8DD8BE27-C0FD-45B4-B5B8-2DCAD48BF891}" srcOrd="0" destOrd="0" presId="urn:microsoft.com/office/officeart/2005/8/layout/vList4#2"/>
    <dgm:cxn modelId="{A17DE53F-53DC-4ABA-A5E8-2CF344800CF8}" type="presParOf" srcId="{C513C32A-BA12-4EA1-BEEF-72758D2524AC}" destId="{B84E955A-2B3D-4C5D-B561-E07196F4A688}" srcOrd="0" destOrd="0" presId="urn:microsoft.com/office/officeart/2005/8/layout/vList4#2"/>
    <dgm:cxn modelId="{C498DFB4-9365-4729-A303-95C438F0CAD5}" type="presParOf" srcId="{B84E955A-2B3D-4C5D-B561-E07196F4A688}" destId="{4B2515B9-2769-4661-B356-02CD5087F5A3}" srcOrd="0" destOrd="0" presId="urn:microsoft.com/office/officeart/2005/8/layout/vList4#2"/>
    <dgm:cxn modelId="{9284FE2B-17D9-4E0A-8411-D3B4A343BBCC}" type="presParOf" srcId="{B84E955A-2B3D-4C5D-B561-E07196F4A688}" destId="{7A54A1D2-E262-4898-B117-ED77D29CDBDB}" srcOrd="1" destOrd="0" presId="urn:microsoft.com/office/officeart/2005/8/layout/vList4#2"/>
    <dgm:cxn modelId="{76119CD6-FE60-4EEE-B191-3A5504ECEBFB}" type="presParOf" srcId="{B84E955A-2B3D-4C5D-B561-E07196F4A688}" destId="{EC84527A-3E6F-4522-9613-0270B780A722}" srcOrd="2" destOrd="0" presId="urn:microsoft.com/office/officeart/2005/8/layout/vList4#2"/>
    <dgm:cxn modelId="{B5C273E4-9A2E-4B37-A541-20389FAC1EE9}" type="presParOf" srcId="{C513C32A-BA12-4EA1-BEEF-72758D2524AC}" destId="{78590108-66F1-4C53-BFF9-75EE9C1FA63A}" srcOrd="1" destOrd="0" presId="urn:microsoft.com/office/officeart/2005/8/layout/vList4#2"/>
    <dgm:cxn modelId="{6C31C0B6-1F20-41AA-8543-66258278584E}" type="presParOf" srcId="{C513C32A-BA12-4EA1-BEEF-72758D2524AC}" destId="{F581E97B-39C9-4CEB-9070-06296AAF8AA0}" srcOrd="2" destOrd="0" presId="urn:microsoft.com/office/officeart/2005/8/layout/vList4#2"/>
    <dgm:cxn modelId="{2C568EEF-297E-4B22-9E0F-25B8736C94DE}" type="presParOf" srcId="{F581E97B-39C9-4CEB-9070-06296AAF8AA0}" destId="{D7E5397E-E919-4D46-AA95-247394FA2E75}" srcOrd="0" destOrd="0" presId="urn:microsoft.com/office/officeart/2005/8/layout/vList4#2"/>
    <dgm:cxn modelId="{109CC81F-B3E3-43C3-A373-9AEA400FABDA}" type="presParOf" srcId="{F581E97B-39C9-4CEB-9070-06296AAF8AA0}" destId="{5A00683F-B279-4F79-AA70-0D20C59C31D6}" srcOrd="1" destOrd="0" presId="urn:microsoft.com/office/officeart/2005/8/layout/vList4#2"/>
    <dgm:cxn modelId="{435DFD10-009A-463B-8683-3EF6007EE4EA}" type="presParOf" srcId="{F581E97B-39C9-4CEB-9070-06296AAF8AA0}" destId="{56C46666-5B54-4632-9AEF-09BDE4464C63}" srcOrd="2" destOrd="0" presId="urn:microsoft.com/office/officeart/2005/8/layout/vList4#2"/>
    <dgm:cxn modelId="{7B1CFB23-42C6-4C90-9E61-719B91D4483C}" type="presParOf" srcId="{C513C32A-BA12-4EA1-BEEF-72758D2524AC}" destId="{06F7523C-F60E-408E-A088-9BBDD7407E5C}" srcOrd="3" destOrd="0" presId="urn:microsoft.com/office/officeart/2005/8/layout/vList4#2"/>
    <dgm:cxn modelId="{302C7D72-5243-417D-8951-AF3CCCF354AA}" type="presParOf" srcId="{C513C32A-BA12-4EA1-BEEF-72758D2524AC}" destId="{9B482A42-A147-4C9D-838C-BD2A40341FEF}" srcOrd="4" destOrd="0" presId="urn:microsoft.com/office/officeart/2005/8/layout/vList4#2"/>
    <dgm:cxn modelId="{D5BEC8FB-344C-4E22-939C-F702680F2787}" type="presParOf" srcId="{9B482A42-A147-4C9D-838C-BD2A40341FEF}" destId="{8DD8BE27-C0FD-45B4-B5B8-2DCAD48BF891}" srcOrd="0" destOrd="0" presId="urn:microsoft.com/office/officeart/2005/8/layout/vList4#2"/>
    <dgm:cxn modelId="{A01FE022-7F32-4C2D-879E-53878066C899}" type="presParOf" srcId="{9B482A42-A147-4C9D-838C-BD2A40341FEF}" destId="{E626A285-AC0E-421D-9A0A-FC571FCAF315}" srcOrd="1" destOrd="0" presId="urn:microsoft.com/office/officeart/2005/8/layout/vList4#2"/>
    <dgm:cxn modelId="{25EEEFF1-DD41-4A34-87EE-613425835C99}" type="presParOf" srcId="{9B482A42-A147-4C9D-838C-BD2A40341FEF}" destId="{ED28B6A9-C9EA-4E1D-A3FA-DDF0EEBF5ABB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83299D-ABAB-43FC-94D4-E7FFD23C34D2}" type="doc">
      <dgm:prSet loTypeId="urn:microsoft.com/office/officeart/2005/8/layout/vList4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41F86-D58B-4E2A-99EB-08ED345D685C}">
      <dgm:prSet phldrT="[Текст]"/>
      <dgm:spPr/>
      <dgm:t>
        <a:bodyPr/>
        <a:lstStyle/>
        <a:p>
          <a:r>
            <a:rPr lang="ru-RU" b="1" dirty="0"/>
            <a:t>Потребление овощей и фруктов</a:t>
          </a:r>
        </a:p>
      </dgm:t>
    </dgm:pt>
    <dgm:pt modelId="{E712F93B-DD69-4828-9E1A-6D9CA5A87CBB}" type="parTrans" cxnId="{88CB1F97-2BEC-429F-9965-CAFCA3B08695}">
      <dgm:prSet/>
      <dgm:spPr/>
      <dgm:t>
        <a:bodyPr/>
        <a:lstStyle/>
        <a:p>
          <a:endParaRPr lang="ru-RU"/>
        </a:p>
      </dgm:t>
    </dgm:pt>
    <dgm:pt modelId="{2630DC6E-2CA8-4689-88B9-B541492E931A}" type="sibTrans" cxnId="{88CB1F97-2BEC-429F-9965-CAFCA3B08695}">
      <dgm:prSet/>
      <dgm:spPr/>
      <dgm:t>
        <a:bodyPr/>
        <a:lstStyle/>
        <a:p>
          <a:endParaRPr lang="ru-RU"/>
        </a:p>
      </dgm:t>
    </dgm:pt>
    <dgm:pt modelId="{8B1AF8FD-A3D2-40E0-8F96-BD78CAB7EFF9}">
      <dgm:prSet phldrT="[Текст]"/>
      <dgm:spPr/>
      <dgm:t>
        <a:bodyPr/>
        <a:lstStyle/>
        <a:p>
          <a:r>
            <a:rPr lang="ru-RU" b="1" dirty="0"/>
            <a:t>Потребление соли</a:t>
          </a:r>
        </a:p>
      </dgm:t>
    </dgm:pt>
    <dgm:pt modelId="{6E05D4EB-4646-40BE-8FC6-097CE4CE8A7A}" type="parTrans" cxnId="{690DE83A-2CA6-4A3F-AAF4-061094A9A68B}">
      <dgm:prSet/>
      <dgm:spPr/>
      <dgm:t>
        <a:bodyPr/>
        <a:lstStyle/>
        <a:p>
          <a:endParaRPr lang="ru-RU"/>
        </a:p>
      </dgm:t>
    </dgm:pt>
    <dgm:pt modelId="{23673013-59AA-4B51-9009-E52BDA4F37D6}" type="sibTrans" cxnId="{690DE83A-2CA6-4A3F-AAF4-061094A9A68B}">
      <dgm:prSet/>
      <dgm:spPr/>
      <dgm:t>
        <a:bodyPr/>
        <a:lstStyle/>
        <a:p>
          <a:endParaRPr lang="ru-RU"/>
        </a:p>
      </dgm:t>
    </dgm:pt>
    <dgm:pt modelId="{ACF772B0-33C6-4EDC-B2F2-A3316CF6BE04}">
      <dgm:prSet phldrT="[Текст]"/>
      <dgm:spPr/>
      <dgm:t>
        <a:bodyPr/>
        <a:lstStyle/>
        <a:p>
          <a:r>
            <a:rPr lang="ru-RU" b="1" dirty="0"/>
            <a:t>Физическая нагрузка</a:t>
          </a:r>
        </a:p>
      </dgm:t>
    </dgm:pt>
    <dgm:pt modelId="{540EFC8A-31B0-4043-94E4-7086F8E8DD12}" type="parTrans" cxnId="{5BF68857-D7E9-4458-9EC0-EA546E862BB8}">
      <dgm:prSet/>
      <dgm:spPr/>
      <dgm:t>
        <a:bodyPr/>
        <a:lstStyle/>
        <a:p>
          <a:endParaRPr lang="ru-RU"/>
        </a:p>
      </dgm:t>
    </dgm:pt>
    <dgm:pt modelId="{060F8F46-0594-47E0-9884-C64275B96FD7}" type="sibTrans" cxnId="{5BF68857-D7E9-4458-9EC0-EA546E862BB8}">
      <dgm:prSet/>
      <dgm:spPr/>
      <dgm:t>
        <a:bodyPr/>
        <a:lstStyle/>
        <a:p>
          <a:endParaRPr lang="ru-RU"/>
        </a:p>
      </dgm:t>
    </dgm:pt>
    <dgm:pt modelId="{29EB0D32-3447-4205-82DC-6999DB5482A4}">
      <dgm:prSet phldrT="[Текст]"/>
      <dgm:spPr/>
      <dgm:t>
        <a:bodyPr/>
        <a:lstStyle/>
        <a:p>
          <a:r>
            <a:rPr lang="ru-RU" b="1" dirty="0"/>
            <a:t> 5 порций (400 </a:t>
          </a:r>
          <a:r>
            <a:rPr lang="ru-RU" b="1" dirty="0" err="1"/>
            <a:t>гр</a:t>
          </a:r>
          <a:r>
            <a:rPr lang="ru-RU" b="1" dirty="0"/>
            <a:t>) ежедневно</a:t>
          </a:r>
        </a:p>
      </dgm:t>
    </dgm:pt>
    <dgm:pt modelId="{EDE504EB-AA4D-4689-878C-CA1F7E61784D}" type="parTrans" cxnId="{CB4E7355-8633-44A1-903A-2C568EC065E7}">
      <dgm:prSet/>
      <dgm:spPr/>
      <dgm:t>
        <a:bodyPr/>
        <a:lstStyle/>
        <a:p>
          <a:endParaRPr lang="ru-RU"/>
        </a:p>
      </dgm:t>
    </dgm:pt>
    <dgm:pt modelId="{9222EB23-CC9D-44E3-99DC-3139B8DB5913}" type="sibTrans" cxnId="{CB4E7355-8633-44A1-903A-2C568EC065E7}">
      <dgm:prSet/>
      <dgm:spPr/>
      <dgm:t>
        <a:bodyPr/>
        <a:lstStyle/>
        <a:p>
          <a:endParaRPr lang="ru-RU"/>
        </a:p>
      </dgm:t>
    </dgm:pt>
    <dgm:pt modelId="{9B9231E5-6A52-415C-9A3E-E6128A6D65EE}">
      <dgm:prSet phldrT="[Текст]"/>
      <dgm:spPr/>
      <dgm:t>
        <a:bodyPr/>
        <a:lstStyle/>
        <a:p>
          <a:r>
            <a:rPr lang="ru-RU" b="1" dirty="0"/>
            <a:t>не более 5 </a:t>
          </a:r>
          <a:r>
            <a:rPr lang="ru-RU" b="1" dirty="0" err="1"/>
            <a:t>гр</a:t>
          </a:r>
          <a:r>
            <a:rPr lang="ru-RU" b="1" dirty="0"/>
            <a:t> ежедневно (чайная ложка без горки)</a:t>
          </a:r>
        </a:p>
      </dgm:t>
    </dgm:pt>
    <dgm:pt modelId="{A95399FA-C059-4764-A28D-00326163CBF2}" type="parTrans" cxnId="{3AC82D55-3B5E-4577-8573-E16FB009BDD9}">
      <dgm:prSet/>
      <dgm:spPr/>
      <dgm:t>
        <a:bodyPr/>
        <a:lstStyle/>
        <a:p>
          <a:endParaRPr lang="ru-RU"/>
        </a:p>
      </dgm:t>
    </dgm:pt>
    <dgm:pt modelId="{2CA87C57-2708-4544-BEB1-455EE743D02C}" type="sibTrans" cxnId="{3AC82D55-3B5E-4577-8573-E16FB009BDD9}">
      <dgm:prSet/>
      <dgm:spPr/>
      <dgm:t>
        <a:bodyPr/>
        <a:lstStyle/>
        <a:p>
          <a:endParaRPr lang="ru-RU"/>
        </a:p>
      </dgm:t>
    </dgm:pt>
    <dgm:pt modelId="{87212718-1D3F-4334-8BE3-00F140266C88}">
      <dgm:prSet phldrT="[Текст]"/>
      <dgm:spPr/>
      <dgm:t>
        <a:bodyPr/>
        <a:lstStyle/>
        <a:p>
          <a:r>
            <a:rPr lang="ru-RU" b="1" dirty="0"/>
            <a:t>Умеренная (150 мин. в неделю)</a:t>
          </a:r>
        </a:p>
      </dgm:t>
    </dgm:pt>
    <dgm:pt modelId="{8E4DBC98-1AC1-4367-B769-6EB2BB042BE4}" type="parTrans" cxnId="{3B758AAB-C473-4FBA-B2EA-53309BF72206}">
      <dgm:prSet/>
      <dgm:spPr/>
      <dgm:t>
        <a:bodyPr/>
        <a:lstStyle/>
        <a:p>
          <a:endParaRPr lang="ru-RU"/>
        </a:p>
      </dgm:t>
    </dgm:pt>
    <dgm:pt modelId="{C69C1D90-F807-489F-8382-5C4DE939A702}" type="sibTrans" cxnId="{3B758AAB-C473-4FBA-B2EA-53309BF72206}">
      <dgm:prSet/>
      <dgm:spPr/>
      <dgm:t>
        <a:bodyPr/>
        <a:lstStyle/>
        <a:p>
          <a:endParaRPr lang="ru-RU"/>
        </a:p>
      </dgm:t>
    </dgm:pt>
    <dgm:pt modelId="{5B1E0098-C13B-4921-91FC-BD39B7F523B1}">
      <dgm:prSet phldrT="[Текст]"/>
      <dgm:spPr/>
      <dgm:t>
        <a:bodyPr/>
        <a:lstStyle/>
        <a:p>
          <a:r>
            <a:rPr lang="ru-RU" b="1" dirty="0"/>
            <a:t>или высокая (75 мин. в неделю)</a:t>
          </a:r>
        </a:p>
      </dgm:t>
    </dgm:pt>
    <dgm:pt modelId="{9BFD39E9-B74F-4B6F-B2E4-1F0B73679152}" type="parTrans" cxnId="{D204128B-800C-4ED8-99ED-BDEE50931C6B}">
      <dgm:prSet/>
      <dgm:spPr/>
      <dgm:t>
        <a:bodyPr/>
        <a:lstStyle/>
        <a:p>
          <a:endParaRPr lang="ru-RU"/>
        </a:p>
      </dgm:t>
    </dgm:pt>
    <dgm:pt modelId="{FEC0E326-AA74-42A0-9B3C-1559CDB1E26C}" type="sibTrans" cxnId="{D204128B-800C-4ED8-99ED-BDEE50931C6B}">
      <dgm:prSet/>
      <dgm:spPr/>
      <dgm:t>
        <a:bodyPr/>
        <a:lstStyle/>
        <a:p>
          <a:endParaRPr lang="ru-RU"/>
        </a:p>
      </dgm:t>
    </dgm:pt>
    <dgm:pt modelId="{6FD98A34-802A-417D-B343-C9B454989404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/>
            <a:t>Отсутствие курения</a:t>
          </a:r>
        </a:p>
      </dgm:t>
    </dgm:pt>
    <dgm:pt modelId="{C5EC762C-C3D0-484F-A0B8-CE1FC27807F0}" type="parTrans" cxnId="{69F79032-6FD8-4E17-B506-7B82915C7325}">
      <dgm:prSet/>
      <dgm:spPr/>
      <dgm:t>
        <a:bodyPr/>
        <a:lstStyle/>
        <a:p>
          <a:endParaRPr lang="ru-RU"/>
        </a:p>
      </dgm:t>
    </dgm:pt>
    <dgm:pt modelId="{C145C7DC-9E52-4AC9-977A-1D3F2C548166}" type="sibTrans" cxnId="{69F79032-6FD8-4E17-B506-7B82915C7325}">
      <dgm:prSet/>
      <dgm:spPr/>
      <dgm:t>
        <a:bodyPr/>
        <a:lstStyle/>
        <a:p>
          <a:endParaRPr lang="ru-RU"/>
        </a:p>
      </dgm:t>
    </dgm:pt>
    <dgm:pt modelId="{C424BB24-914A-48F1-9040-BEF341348F1F}">
      <dgm:prSet phldrT="[Текст]"/>
      <dgm:spPr/>
      <dgm:t>
        <a:bodyPr/>
        <a:lstStyle/>
        <a:p>
          <a:r>
            <a:rPr lang="ru-RU" b="1" dirty="0"/>
            <a:t>Отсутствие пагубного употребления алкоголя</a:t>
          </a:r>
        </a:p>
      </dgm:t>
    </dgm:pt>
    <dgm:pt modelId="{82D3C1F1-6543-4FBA-83D3-3821CF96FDE0}" type="parTrans" cxnId="{4EC49E7F-13BB-4B89-931D-6A05769729CD}">
      <dgm:prSet/>
      <dgm:spPr/>
      <dgm:t>
        <a:bodyPr/>
        <a:lstStyle/>
        <a:p>
          <a:endParaRPr lang="ru-RU"/>
        </a:p>
      </dgm:t>
    </dgm:pt>
    <dgm:pt modelId="{F0EE004D-934E-4CC2-8464-64E1BB954498}" type="sibTrans" cxnId="{4EC49E7F-13BB-4B89-931D-6A05769729CD}">
      <dgm:prSet/>
      <dgm:spPr/>
      <dgm:t>
        <a:bodyPr/>
        <a:lstStyle/>
        <a:p>
          <a:endParaRPr lang="ru-RU"/>
        </a:p>
      </dgm:t>
    </dgm:pt>
    <dgm:pt modelId="{B9FBEC31-496B-4ECE-82AD-E961407266FF}" type="pres">
      <dgm:prSet presAssocID="{D683299D-ABAB-43FC-94D4-E7FFD23C34D2}" presName="linear" presStyleCnt="0">
        <dgm:presLayoutVars>
          <dgm:dir/>
          <dgm:resizeHandles val="exact"/>
        </dgm:presLayoutVars>
      </dgm:prSet>
      <dgm:spPr/>
    </dgm:pt>
    <dgm:pt modelId="{93097D8D-3992-433C-9967-520293EFB52F}" type="pres">
      <dgm:prSet presAssocID="{B1F41F86-D58B-4E2A-99EB-08ED345D685C}" presName="comp" presStyleCnt="0"/>
      <dgm:spPr/>
    </dgm:pt>
    <dgm:pt modelId="{31213452-328C-4BA6-B344-8D6E2BF23204}" type="pres">
      <dgm:prSet presAssocID="{B1F41F86-D58B-4E2A-99EB-08ED345D685C}" presName="box" presStyleLbl="node1" presStyleIdx="0" presStyleCnt="5"/>
      <dgm:spPr/>
    </dgm:pt>
    <dgm:pt modelId="{7E29D4B4-632C-412F-B718-9CACFB77E4EC}" type="pres">
      <dgm:prSet presAssocID="{B1F41F86-D58B-4E2A-99EB-08ED345D685C}" presName="img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E99D5481-3B38-4894-99E5-CAB403D87810}" type="pres">
      <dgm:prSet presAssocID="{B1F41F86-D58B-4E2A-99EB-08ED345D685C}" presName="text" presStyleLbl="node1" presStyleIdx="0" presStyleCnt="5">
        <dgm:presLayoutVars>
          <dgm:bulletEnabled val="1"/>
        </dgm:presLayoutVars>
      </dgm:prSet>
      <dgm:spPr/>
    </dgm:pt>
    <dgm:pt modelId="{8B03D8AD-3875-43A8-A69A-30D3B1150CCD}" type="pres">
      <dgm:prSet presAssocID="{2630DC6E-2CA8-4689-88B9-B541492E931A}" presName="spacer" presStyleCnt="0"/>
      <dgm:spPr/>
    </dgm:pt>
    <dgm:pt modelId="{B5BD16CB-B750-41DE-B4B2-2660D94E389B}" type="pres">
      <dgm:prSet presAssocID="{8B1AF8FD-A3D2-40E0-8F96-BD78CAB7EFF9}" presName="comp" presStyleCnt="0"/>
      <dgm:spPr/>
    </dgm:pt>
    <dgm:pt modelId="{12FE3C96-B40E-47D2-B7A3-BF1EBC813D2D}" type="pres">
      <dgm:prSet presAssocID="{8B1AF8FD-A3D2-40E0-8F96-BD78CAB7EFF9}" presName="box" presStyleLbl="node1" presStyleIdx="1" presStyleCnt="5"/>
      <dgm:spPr/>
    </dgm:pt>
    <dgm:pt modelId="{D228FB9C-72AD-44BD-98B1-D95CD10E9A0F}" type="pres">
      <dgm:prSet presAssocID="{8B1AF8FD-A3D2-40E0-8F96-BD78CAB7EFF9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4132695C-A51F-4035-8332-E548A79710FC}" type="pres">
      <dgm:prSet presAssocID="{8B1AF8FD-A3D2-40E0-8F96-BD78CAB7EFF9}" presName="text" presStyleLbl="node1" presStyleIdx="1" presStyleCnt="5">
        <dgm:presLayoutVars>
          <dgm:bulletEnabled val="1"/>
        </dgm:presLayoutVars>
      </dgm:prSet>
      <dgm:spPr/>
    </dgm:pt>
    <dgm:pt modelId="{9D158017-F385-4658-8CC9-ED0E9E6E3725}" type="pres">
      <dgm:prSet presAssocID="{23673013-59AA-4B51-9009-E52BDA4F37D6}" presName="spacer" presStyleCnt="0"/>
      <dgm:spPr/>
    </dgm:pt>
    <dgm:pt modelId="{045F6283-F7D6-412C-8915-864E4E6DD9F6}" type="pres">
      <dgm:prSet presAssocID="{ACF772B0-33C6-4EDC-B2F2-A3316CF6BE04}" presName="comp" presStyleCnt="0"/>
      <dgm:spPr/>
    </dgm:pt>
    <dgm:pt modelId="{32EEE4C8-764B-4D8C-8979-1FB1F498CF6F}" type="pres">
      <dgm:prSet presAssocID="{ACF772B0-33C6-4EDC-B2F2-A3316CF6BE04}" presName="box" presStyleLbl="node1" presStyleIdx="2" presStyleCnt="5"/>
      <dgm:spPr/>
    </dgm:pt>
    <dgm:pt modelId="{21E7A4F6-397D-42B3-AFC0-1E67C04EBC39}" type="pres">
      <dgm:prSet presAssocID="{ACF772B0-33C6-4EDC-B2F2-A3316CF6BE04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A6A239C9-4332-4CBA-B146-223F401943B9}" type="pres">
      <dgm:prSet presAssocID="{ACF772B0-33C6-4EDC-B2F2-A3316CF6BE04}" presName="text" presStyleLbl="node1" presStyleIdx="2" presStyleCnt="5">
        <dgm:presLayoutVars>
          <dgm:bulletEnabled val="1"/>
        </dgm:presLayoutVars>
      </dgm:prSet>
      <dgm:spPr/>
    </dgm:pt>
    <dgm:pt modelId="{E21740A2-A687-49BE-811B-81CD2C114FC6}" type="pres">
      <dgm:prSet presAssocID="{060F8F46-0594-47E0-9884-C64275B96FD7}" presName="spacer" presStyleCnt="0"/>
      <dgm:spPr/>
    </dgm:pt>
    <dgm:pt modelId="{582342A3-AE97-42A9-8024-C1B2C485434A}" type="pres">
      <dgm:prSet presAssocID="{6FD98A34-802A-417D-B343-C9B454989404}" presName="comp" presStyleCnt="0"/>
      <dgm:spPr/>
    </dgm:pt>
    <dgm:pt modelId="{DE67DB93-A0B9-418B-A3AB-71AED0CEDA86}" type="pres">
      <dgm:prSet presAssocID="{6FD98A34-802A-417D-B343-C9B454989404}" presName="box" presStyleLbl="node1" presStyleIdx="3" presStyleCnt="5"/>
      <dgm:spPr/>
    </dgm:pt>
    <dgm:pt modelId="{46451615-00D2-4DDC-8960-19A2A2EB4394}" type="pres">
      <dgm:prSet presAssocID="{6FD98A34-802A-417D-B343-C9B454989404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1958B78-CF0C-4892-9D24-ED175A0D5A7F}" type="pres">
      <dgm:prSet presAssocID="{6FD98A34-802A-417D-B343-C9B454989404}" presName="text" presStyleLbl="node1" presStyleIdx="3" presStyleCnt="5">
        <dgm:presLayoutVars>
          <dgm:bulletEnabled val="1"/>
        </dgm:presLayoutVars>
      </dgm:prSet>
      <dgm:spPr/>
    </dgm:pt>
    <dgm:pt modelId="{DB9D7506-F6F5-4BA4-B1BC-CEF03E596A58}" type="pres">
      <dgm:prSet presAssocID="{C145C7DC-9E52-4AC9-977A-1D3F2C548166}" presName="spacer" presStyleCnt="0"/>
      <dgm:spPr/>
    </dgm:pt>
    <dgm:pt modelId="{27AA60D6-1B2C-4E05-AF43-D6D232D0DBA6}" type="pres">
      <dgm:prSet presAssocID="{C424BB24-914A-48F1-9040-BEF341348F1F}" presName="comp" presStyleCnt="0"/>
      <dgm:spPr/>
    </dgm:pt>
    <dgm:pt modelId="{A279822B-C156-4EA2-A486-02E1D56235CC}" type="pres">
      <dgm:prSet presAssocID="{C424BB24-914A-48F1-9040-BEF341348F1F}" presName="box" presStyleLbl="node1" presStyleIdx="4" presStyleCnt="5"/>
      <dgm:spPr/>
    </dgm:pt>
    <dgm:pt modelId="{0E299DF5-5A85-4D52-A0BA-55E9FAEFB498}" type="pres">
      <dgm:prSet presAssocID="{C424BB24-914A-48F1-9040-BEF341348F1F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BA8F14C3-509F-45C7-8E8C-5766FD0F15A3}" type="pres">
      <dgm:prSet presAssocID="{C424BB24-914A-48F1-9040-BEF341348F1F}" presName="text" presStyleLbl="node1" presStyleIdx="4" presStyleCnt="5">
        <dgm:presLayoutVars>
          <dgm:bulletEnabled val="1"/>
        </dgm:presLayoutVars>
      </dgm:prSet>
      <dgm:spPr/>
    </dgm:pt>
  </dgm:ptLst>
  <dgm:cxnLst>
    <dgm:cxn modelId="{E4028700-7C01-45BF-8450-96B573E9FE9A}" type="presOf" srcId="{5B1E0098-C13B-4921-91FC-BD39B7F523B1}" destId="{A6A239C9-4332-4CBA-B146-223F401943B9}" srcOrd="1" destOrd="2" presId="urn:microsoft.com/office/officeart/2005/8/layout/vList4"/>
    <dgm:cxn modelId="{7B175508-0EA1-4C3A-8B9F-FEFAA5718DA0}" type="presOf" srcId="{B1F41F86-D58B-4E2A-99EB-08ED345D685C}" destId="{31213452-328C-4BA6-B344-8D6E2BF23204}" srcOrd="0" destOrd="0" presId="urn:microsoft.com/office/officeart/2005/8/layout/vList4"/>
    <dgm:cxn modelId="{D8680E09-83CE-4D5C-8FA8-F037EEB62094}" type="presOf" srcId="{C424BB24-914A-48F1-9040-BEF341348F1F}" destId="{BA8F14C3-509F-45C7-8E8C-5766FD0F15A3}" srcOrd="1" destOrd="0" presId="urn:microsoft.com/office/officeart/2005/8/layout/vList4"/>
    <dgm:cxn modelId="{366BB823-4D88-4451-A458-1DB564E6FE2C}" type="presOf" srcId="{ACF772B0-33C6-4EDC-B2F2-A3316CF6BE04}" destId="{32EEE4C8-764B-4D8C-8979-1FB1F498CF6F}" srcOrd="0" destOrd="0" presId="urn:microsoft.com/office/officeart/2005/8/layout/vList4"/>
    <dgm:cxn modelId="{04436426-9447-4BAD-A577-EFA2ADC71E71}" type="presOf" srcId="{9B9231E5-6A52-415C-9A3E-E6128A6D65EE}" destId="{4132695C-A51F-4035-8332-E548A79710FC}" srcOrd="1" destOrd="1" presId="urn:microsoft.com/office/officeart/2005/8/layout/vList4"/>
    <dgm:cxn modelId="{D5A4D126-B094-4FE1-A93F-4904B0CDDB30}" type="presOf" srcId="{C424BB24-914A-48F1-9040-BEF341348F1F}" destId="{A279822B-C156-4EA2-A486-02E1D56235CC}" srcOrd="0" destOrd="0" presId="urn:microsoft.com/office/officeart/2005/8/layout/vList4"/>
    <dgm:cxn modelId="{E4430227-E5DD-47B5-9992-7DF3E0E732FF}" type="presOf" srcId="{29EB0D32-3447-4205-82DC-6999DB5482A4}" destId="{E99D5481-3B38-4894-99E5-CAB403D87810}" srcOrd="1" destOrd="1" presId="urn:microsoft.com/office/officeart/2005/8/layout/vList4"/>
    <dgm:cxn modelId="{69F79032-6FD8-4E17-B506-7B82915C7325}" srcId="{D683299D-ABAB-43FC-94D4-E7FFD23C34D2}" destId="{6FD98A34-802A-417D-B343-C9B454989404}" srcOrd="3" destOrd="0" parTransId="{C5EC762C-C3D0-484F-A0B8-CE1FC27807F0}" sibTransId="{C145C7DC-9E52-4AC9-977A-1D3F2C548166}"/>
    <dgm:cxn modelId="{99357D3A-3687-4A9D-B7B9-A465244EF118}" type="presOf" srcId="{8B1AF8FD-A3D2-40E0-8F96-BD78CAB7EFF9}" destId="{4132695C-A51F-4035-8332-E548A79710FC}" srcOrd="1" destOrd="0" presId="urn:microsoft.com/office/officeart/2005/8/layout/vList4"/>
    <dgm:cxn modelId="{690DE83A-2CA6-4A3F-AAF4-061094A9A68B}" srcId="{D683299D-ABAB-43FC-94D4-E7FFD23C34D2}" destId="{8B1AF8FD-A3D2-40E0-8F96-BD78CAB7EFF9}" srcOrd="1" destOrd="0" parTransId="{6E05D4EB-4646-40BE-8FC6-097CE4CE8A7A}" sibTransId="{23673013-59AA-4B51-9009-E52BDA4F37D6}"/>
    <dgm:cxn modelId="{70DC4E40-7743-442C-B34E-395DBEEF21B0}" type="presOf" srcId="{6FD98A34-802A-417D-B343-C9B454989404}" destId="{DE67DB93-A0B9-418B-A3AB-71AED0CEDA86}" srcOrd="0" destOrd="0" presId="urn:microsoft.com/office/officeart/2005/8/layout/vList4"/>
    <dgm:cxn modelId="{E4BADE42-4636-4910-9254-2444DC231EB8}" type="presOf" srcId="{ACF772B0-33C6-4EDC-B2F2-A3316CF6BE04}" destId="{A6A239C9-4332-4CBA-B146-223F401943B9}" srcOrd="1" destOrd="0" presId="urn:microsoft.com/office/officeart/2005/8/layout/vList4"/>
    <dgm:cxn modelId="{4C08C46A-1DA6-40EF-B73C-5EBE2ABA091C}" type="presOf" srcId="{5B1E0098-C13B-4921-91FC-BD39B7F523B1}" destId="{32EEE4C8-764B-4D8C-8979-1FB1F498CF6F}" srcOrd="0" destOrd="2" presId="urn:microsoft.com/office/officeart/2005/8/layout/vList4"/>
    <dgm:cxn modelId="{E404636D-C22B-4ADF-9F11-4FB0C751550C}" type="presOf" srcId="{29EB0D32-3447-4205-82DC-6999DB5482A4}" destId="{31213452-328C-4BA6-B344-8D6E2BF23204}" srcOrd="0" destOrd="1" presId="urn:microsoft.com/office/officeart/2005/8/layout/vList4"/>
    <dgm:cxn modelId="{F66A0375-F428-4A75-A35D-E4E06D455E82}" type="presOf" srcId="{D683299D-ABAB-43FC-94D4-E7FFD23C34D2}" destId="{B9FBEC31-496B-4ECE-82AD-E961407266FF}" srcOrd="0" destOrd="0" presId="urn:microsoft.com/office/officeart/2005/8/layout/vList4"/>
    <dgm:cxn modelId="{3AC82D55-3B5E-4577-8573-E16FB009BDD9}" srcId="{8B1AF8FD-A3D2-40E0-8F96-BD78CAB7EFF9}" destId="{9B9231E5-6A52-415C-9A3E-E6128A6D65EE}" srcOrd="0" destOrd="0" parTransId="{A95399FA-C059-4764-A28D-00326163CBF2}" sibTransId="{2CA87C57-2708-4544-BEB1-455EE743D02C}"/>
    <dgm:cxn modelId="{CB4E7355-8633-44A1-903A-2C568EC065E7}" srcId="{B1F41F86-D58B-4E2A-99EB-08ED345D685C}" destId="{29EB0D32-3447-4205-82DC-6999DB5482A4}" srcOrd="0" destOrd="0" parTransId="{EDE504EB-AA4D-4689-878C-CA1F7E61784D}" sibTransId="{9222EB23-CC9D-44E3-99DC-3139B8DB5913}"/>
    <dgm:cxn modelId="{5BF68857-D7E9-4458-9EC0-EA546E862BB8}" srcId="{D683299D-ABAB-43FC-94D4-E7FFD23C34D2}" destId="{ACF772B0-33C6-4EDC-B2F2-A3316CF6BE04}" srcOrd="2" destOrd="0" parTransId="{540EFC8A-31B0-4043-94E4-7086F8E8DD12}" sibTransId="{060F8F46-0594-47E0-9884-C64275B96FD7}"/>
    <dgm:cxn modelId="{4EC49E7F-13BB-4B89-931D-6A05769729CD}" srcId="{D683299D-ABAB-43FC-94D4-E7FFD23C34D2}" destId="{C424BB24-914A-48F1-9040-BEF341348F1F}" srcOrd="4" destOrd="0" parTransId="{82D3C1F1-6543-4FBA-83D3-3821CF96FDE0}" sibTransId="{F0EE004D-934E-4CC2-8464-64E1BB954498}"/>
    <dgm:cxn modelId="{97B5A189-866F-4542-8D26-DE205AB88E9A}" type="presOf" srcId="{87212718-1D3F-4334-8BE3-00F140266C88}" destId="{A6A239C9-4332-4CBA-B146-223F401943B9}" srcOrd="1" destOrd="1" presId="urn:microsoft.com/office/officeart/2005/8/layout/vList4"/>
    <dgm:cxn modelId="{D204128B-800C-4ED8-99ED-BDEE50931C6B}" srcId="{ACF772B0-33C6-4EDC-B2F2-A3316CF6BE04}" destId="{5B1E0098-C13B-4921-91FC-BD39B7F523B1}" srcOrd="1" destOrd="0" parTransId="{9BFD39E9-B74F-4B6F-B2E4-1F0B73679152}" sibTransId="{FEC0E326-AA74-42A0-9B3C-1559CDB1E26C}"/>
    <dgm:cxn modelId="{88CB1F97-2BEC-429F-9965-CAFCA3B08695}" srcId="{D683299D-ABAB-43FC-94D4-E7FFD23C34D2}" destId="{B1F41F86-D58B-4E2A-99EB-08ED345D685C}" srcOrd="0" destOrd="0" parTransId="{E712F93B-DD69-4828-9E1A-6D9CA5A87CBB}" sibTransId="{2630DC6E-2CA8-4689-88B9-B541492E931A}"/>
    <dgm:cxn modelId="{5FD7B1A2-EC69-4D9E-B82B-1191D8E8B123}" type="presOf" srcId="{9B9231E5-6A52-415C-9A3E-E6128A6D65EE}" destId="{12FE3C96-B40E-47D2-B7A3-BF1EBC813D2D}" srcOrd="0" destOrd="1" presId="urn:microsoft.com/office/officeart/2005/8/layout/vList4"/>
    <dgm:cxn modelId="{3B758AAB-C473-4FBA-B2EA-53309BF72206}" srcId="{ACF772B0-33C6-4EDC-B2F2-A3316CF6BE04}" destId="{87212718-1D3F-4334-8BE3-00F140266C88}" srcOrd="0" destOrd="0" parTransId="{8E4DBC98-1AC1-4367-B769-6EB2BB042BE4}" sibTransId="{C69C1D90-F807-489F-8382-5C4DE939A702}"/>
    <dgm:cxn modelId="{B1874FD8-4240-4F90-963A-F1CC97A46B27}" type="presOf" srcId="{87212718-1D3F-4334-8BE3-00F140266C88}" destId="{32EEE4C8-764B-4D8C-8979-1FB1F498CF6F}" srcOrd="0" destOrd="1" presId="urn:microsoft.com/office/officeart/2005/8/layout/vList4"/>
    <dgm:cxn modelId="{65D9BED9-B4B1-44DC-840E-A5032728F71E}" type="presOf" srcId="{8B1AF8FD-A3D2-40E0-8F96-BD78CAB7EFF9}" destId="{12FE3C96-B40E-47D2-B7A3-BF1EBC813D2D}" srcOrd="0" destOrd="0" presId="urn:microsoft.com/office/officeart/2005/8/layout/vList4"/>
    <dgm:cxn modelId="{78DD9BED-3A9B-4D0B-9FF8-BAC3112900BD}" type="presOf" srcId="{6FD98A34-802A-417D-B343-C9B454989404}" destId="{51958B78-CF0C-4892-9D24-ED175A0D5A7F}" srcOrd="1" destOrd="0" presId="urn:microsoft.com/office/officeart/2005/8/layout/vList4"/>
    <dgm:cxn modelId="{554ACBFF-9266-403D-92A1-4FC2852017C0}" type="presOf" srcId="{B1F41F86-D58B-4E2A-99EB-08ED345D685C}" destId="{E99D5481-3B38-4894-99E5-CAB403D87810}" srcOrd="1" destOrd="0" presId="urn:microsoft.com/office/officeart/2005/8/layout/vList4"/>
    <dgm:cxn modelId="{01923AB6-68E8-4EB9-BD3D-4F427D9E5DFF}" type="presParOf" srcId="{B9FBEC31-496B-4ECE-82AD-E961407266FF}" destId="{93097D8D-3992-433C-9967-520293EFB52F}" srcOrd="0" destOrd="0" presId="urn:microsoft.com/office/officeart/2005/8/layout/vList4"/>
    <dgm:cxn modelId="{93D9AF48-46CA-4558-AD5F-0697B1E337AF}" type="presParOf" srcId="{93097D8D-3992-433C-9967-520293EFB52F}" destId="{31213452-328C-4BA6-B344-8D6E2BF23204}" srcOrd="0" destOrd="0" presId="urn:microsoft.com/office/officeart/2005/8/layout/vList4"/>
    <dgm:cxn modelId="{16824343-07AF-48F6-A31A-0AFB8743D44C}" type="presParOf" srcId="{93097D8D-3992-433C-9967-520293EFB52F}" destId="{7E29D4B4-632C-412F-B718-9CACFB77E4EC}" srcOrd="1" destOrd="0" presId="urn:microsoft.com/office/officeart/2005/8/layout/vList4"/>
    <dgm:cxn modelId="{3D66846C-8065-48DB-ABB8-557B82095D87}" type="presParOf" srcId="{93097D8D-3992-433C-9967-520293EFB52F}" destId="{E99D5481-3B38-4894-99E5-CAB403D87810}" srcOrd="2" destOrd="0" presId="urn:microsoft.com/office/officeart/2005/8/layout/vList4"/>
    <dgm:cxn modelId="{27012B96-967A-42EA-9C14-6090F3B32E49}" type="presParOf" srcId="{B9FBEC31-496B-4ECE-82AD-E961407266FF}" destId="{8B03D8AD-3875-43A8-A69A-30D3B1150CCD}" srcOrd="1" destOrd="0" presId="urn:microsoft.com/office/officeart/2005/8/layout/vList4"/>
    <dgm:cxn modelId="{A146379C-06DB-4EE5-8568-731931D0E96D}" type="presParOf" srcId="{B9FBEC31-496B-4ECE-82AD-E961407266FF}" destId="{B5BD16CB-B750-41DE-B4B2-2660D94E389B}" srcOrd="2" destOrd="0" presId="urn:microsoft.com/office/officeart/2005/8/layout/vList4"/>
    <dgm:cxn modelId="{76373D3E-6ADC-4E97-BC09-DBC4E0A26592}" type="presParOf" srcId="{B5BD16CB-B750-41DE-B4B2-2660D94E389B}" destId="{12FE3C96-B40E-47D2-B7A3-BF1EBC813D2D}" srcOrd="0" destOrd="0" presId="urn:microsoft.com/office/officeart/2005/8/layout/vList4"/>
    <dgm:cxn modelId="{AFBACBD0-CF36-4386-BC07-3805A697B584}" type="presParOf" srcId="{B5BD16CB-B750-41DE-B4B2-2660D94E389B}" destId="{D228FB9C-72AD-44BD-98B1-D95CD10E9A0F}" srcOrd="1" destOrd="0" presId="urn:microsoft.com/office/officeart/2005/8/layout/vList4"/>
    <dgm:cxn modelId="{6B52B363-A3F7-4B52-840A-DEF7FD5EC550}" type="presParOf" srcId="{B5BD16CB-B750-41DE-B4B2-2660D94E389B}" destId="{4132695C-A51F-4035-8332-E548A79710FC}" srcOrd="2" destOrd="0" presId="urn:microsoft.com/office/officeart/2005/8/layout/vList4"/>
    <dgm:cxn modelId="{21519BAC-28A1-4CAF-AD46-D91BEEEB8AE4}" type="presParOf" srcId="{B9FBEC31-496B-4ECE-82AD-E961407266FF}" destId="{9D158017-F385-4658-8CC9-ED0E9E6E3725}" srcOrd="3" destOrd="0" presId="urn:microsoft.com/office/officeart/2005/8/layout/vList4"/>
    <dgm:cxn modelId="{CA6557AB-FED0-4E43-8CF2-38AC909B27D3}" type="presParOf" srcId="{B9FBEC31-496B-4ECE-82AD-E961407266FF}" destId="{045F6283-F7D6-412C-8915-864E4E6DD9F6}" srcOrd="4" destOrd="0" presId="urn:microsoft.com/office/officeart/2005/8/layout/vList4"/>
    <dgm:cxn modelId="{B8A266C9-4B36-4A2B-99B3-FEC4CFCF8F03}" type="presParOf" srcId="{045F6283-F7D6-412C-8915-864E4E6DD9F6}" destId="{32EEE4C8-764B-4D8C-8979-1FB1F498CF6F}" srcOrd="0" destOrd="0" presId="urn:microsoft.com/office/officeart/2005/8/layout/vList4"/>
    <dgm:cxn modelId="{0EC8CD14-54C4-40A6-AD8C-544DE0A4622F}" type="presParOf" srcId="{045F6283-F7D6-412C-8915-864E4E6DD9F6}" destId="{21E7A4F6-397D-42B3-AFC0-1E67C04EBC39}" srcOrd="1" destOrd="0" presId="urn:microsoft.com/office/officeart/2005/8/layout/vList4"/>
    <dgm:cxn modelId="{F1D4FE78-F78B-4B6A-AC01-339F97FB1A9B}" type="presParOf" srcId="{045F6283-F7D6-412C-8915-864E4E6DD9F6}" destId="{A6A239C9-4332-4CBA-B146-223F401943B9}" srcOrd="2" destOrd="0" presId="urn:microsoft.com/office/officeart/2005/8/layout/vList4"/>
    <dgm:cxn modelId="{3A49DE1F-BD69-4C39-8FC1-4CBECDFAD1A6}" type="presParOf" srcId="{B9FBEC31-496B-4ECE-82AD-E961407266FF}" destId="{E21740A2-A687-49BE-811B-81CD2C114FC6}" srcOrd="5" destOrd="0" presId="urn:microsoft.com/office/officeart/2005/8/layout/vList4"/>
    <dgm:cxn modelId="{395BCFD1-9B46-4DC6-8EC7-33C8463ADDA3}" type="presParOf" srcId="{B9FBEC31-496B-4ECE-82AD-E961407266FF}" destId="{582342A3-AE97-42A9-8024-C1B2C485434A}" srcOrd="6" destOrd="0" presId="urn:microsoft.com/office/officeart/2005/8/layout/vList4"/>
    <dgm:cxn modelId="{3D0A4C77-A241-4536-83FA-250BA242DE2F}" type="presParOf" srcId="{582342A3-AE97-42A9-8024-C1B2C485434A}" destId="{DE67DB93-A0B9-418B-A3AB-71AED0CEDA86}" srcOrd="0" destOrd="0" presId="urn:microsoft.com/office/officeart/2005/8/layout/vList4"/>
    <dgm:cxn modelId="{21A2E10D-C292-469F-AF5C-EE9F3D510D30}" type="presParOf" srcId="{582342A3-AE97-42A9-8024-C1B2C485434A}" destId="{46451615-00D2-4DDC-8960-19A2A2EB4394}" srcOrd="1" destOrd="0" presId="urn:microsoft.com/office/officeart/2005/8/layout/vList4"/>
    <dgm:cxn modelId="{96068449-124F-48CF-A13E-FE894A8B15BF}" type="presParOf" srcId="{582342A3-AE97-42A9-8024-C1B2C485434A}" destId="{51958B78-CF0C-4892-9D24-ED175A0D5A7F}" srcOrd="2" destOrd="0" presId="urn:microsoft.com/office/officeart/2005/8/layout/vList4"/>
    <dgm:cxn modelId="{2BAC2311-BA2A-4F9B-B5AF-18CB253A894C}" type="presParOf" srcId="{B9FBEC31-496B-4ECE-82AD-E961407266FF}" destId="{DB9D7506-F6F5-4BA4-B1BC-CEF03E596A58}" srcOrd="7" destOrd="0" presId="urn:microsoft.com/office/officeart/2005/8/layout/vList4"/>
    <dgm:cxn modelId="{9BD4FA29-344D-4A26-A158-1DB0DEA29CA4}" type="presParOf" srcId="{B9FBEC31-496B-4ECE-82AD-E961407266FF}" destId="{27AA60D6-1B2C-4E05-AF43-D6D232D0DBA6}" srcOrd="8" destOrd="0" presId="urn:microsoft.com/office/officeart/2005/8/layout/vList4"/>
    <dgm:cxn modelId="{DF7FBB53-AE96-4492-85BC-5D2CDCFD0F69}" type="presParOf" srcId="{27AA60D6-1B2C-4E05-AF43-D6D232D0DBA6}" destId="{A279822B-C156-4EA2-A486-02E1D56235CC}" srcOrd="0" destOrd="0" presId="urn:microsoft.com/office/officeart/2005/8/layout/vList4"/>
    <dgm:cxn modelId="{E8B69811-336C-4203-9637-811D2B526E97}" type="presParOf" srcId="{27AA60D6-1B2C-4E05-AF43-D6D232D0DBA6}" destId="{0E299DF5-5A85-4D52-A0BA-55E9FAEFB498}" srcOrd="1" destOrd="0" presId="urn:microsoft.com/office/officeart/2005/8/layout/vList4"/>
    <dgm:cxn modelId="{495F83EE-AA89-4FB2-8085-3CE3F07FBD2C}" type="presParOf" srcId="{27AA60D6-1B2C-4E05-AF43-D6D232D0DBA6}" destId="{BA8F14C3-509F-45C7-8E8C-5766FD0F15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552BF-D76C-45E5-BB5B-CF6B8B26C65E}">
      <dsp:nvSpPr>
        <dsp:cNvPr id="0" name=""/>
        <dsp:cNvSpPr/>
      </dsp:nvSpPr>
      <dsp:spPr>
        <a:xfrm rot="5400000">
          <a:off x="2718633" y="-876785"/>
          <a:ext cx="1026170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8-800-200-0-200 (звонок </a:t>
          </a:r>
          <a:br>
            <a:rPr lang="ru-RU" sz="1800" kern="1200" dirty="0"/>
          </a:br>
          <a:r>
            <a:rPr lang="ru-RU" sz="1800" kern="1200" dirty="0"/>
            <a:t>по России бесплатный)</a:t>
          </a:r>
        </a:p>
      </dsp:txBody>
      <dsp:txXfrm rot="-5400000">
        <a:off x="1710910" y="181031"/>
        <a:ext cx="2991524" cy="925984"/>
      </dsp:txXfrm>
    </dsp:sp>
    <dsp:sp modelId="{5C8F7971-1372-43D5-9C7E-655BD714569B}">
      <dsp:nvSpPr>
        <dsp:cNvPr id="0" name=""/>
        <dsp:cNvSpPr/>
      </dsp:nvSpPr>
      <dsp:spPr>
        <a:xfrm>
          <a:off x="0" y="2666"/>
          <a:ext cx="1710910" cy="1282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Федеральный консультативный телефонный центр помощи в отказе </a:t>
          </a:r>
          <a:br>
            <a:rPr lang="ru-RU" sz="1300" kern="1200" dirty="0"/>
          </a:br>
          <a:r>
            <a:rPr lang="ru-RU" sz="1300" kern="1200" dirty="0"/>
            <a:t>от потребления табака: </a:t>
          </a:r>
        </a:p>
      </dsp:txBody>
      <dsp:txXfrm>
        <a:off x="62617" y="65283"/>
        <a:ext cx="1585676" cy="1157478"/>
      </dsp:txXfrm>
    </dsp:sp>
    <dsp:sp modelId="{8A439DAA-6599-47D5-B781-3C1D1BCD9595}">
      <dsp:nvSpPr>
        <dsp:cNvPr id="0" name=""/>
        <dsp:cNvSpPr/>
      </dsp:nvSpPr>
      <dsp:spPr>
        <a:xfrm rot="5400000">
          <a:off x="2718633" y="470062"/>
          <a:ext cx="1026170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takzdorovo.ru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budzdorovperm.ru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бросаемкурить.рф</a:t>
          </a:r>
          <a:endParaRPr lang="ru-RU" sz="1800" kern="1200" dirty="0"/>
        </a:p>
      </dsp:txBody>
      <dsp:txXfrm rot="-5400000">
        <a:off x="1710910" y="1527879"/>
        <a:ext cx="2991524" cy="925984"/>
      </dsp:txXfrm>
    </dsp:sp>
    <dsp:sp modelId="{D836387E-C453-4CA8-A1CC-6498ED3BC226}">
      <dsp:nvSpPr>
        <dsp:cNvPr id="0" name=""/>
        <dsp:cNvSpPr/>
      </dsp:nvSpPr>
      <dsp:spPr>
        <a:xfrm>
          <a:off x="0" y="1349515"/>
          <a:ext cx="1710910" cy="1282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Полезные сайты</a:t>
          </a:r>
        </a:p>
      </dsp:txBody>
      <dsp:txXfrm>
        <a:off x="62617" y="1412132"/>
        <a:ext cx="1585676" cy="1157478"/>
      </dsp:txXfrm>
    </dsp:sp>
    <dsp:sp modelId="{D85088F4-59DE-4FA3-99B6-233E4CE10D5F}">
      <dsp:nvSpPr>
        <dsp:cNvPr id="0" name=""/>
        <dsp:cNvSpPr/>
      </dsp:nvSpPr>
      <dsp:spPr>
        <a:xfrm rot="5400000">
          <a:off x="2718633" y="1816911"/>
          <a:ext cx="1026170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Кабинеты помощи </a:t>
          </a:r>
          <a:br>
            <a:rPr lang="ru-RU" sz="1800" kern="1200" dirty="0"/>
          </a:br>
          <a:r>
            <a:rPr lang="ru-RU" sz="1800" kern="1200" dirty="0"/>
            <a:t>по отказу от курения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Бесплатно, по полису ОМС</a:t>
          </a:r>
        </a:p>
      </dsp:txBody>
      <dsp:txXfrm rot="-5400000">
        <a:off x="1710910" y="2874728"/>
        <a:ext cx="2991524" cy="925984"/>
      </dsp:txXfrm>
    </dsp:sp>
    <dsp:sp modelId="{1DA5A267-1549-485C-B621-F499489199B7}">
      <dsp:nvSpPr>
        <dsp:cNvPr id="0" name=""/>
        <dsp:cNvSpPr/>
      </dsp:nvSpPr>
      <dsp:spPr>
        <a:xfrm>
          <a:off x="0" y="2696363"/>
          <a:ext cx="1710910" cy="1282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Центры здоровья </a:t>
          </a:r>
          <a:br>
            <a:rPr lang="ru-RU" sz="1300" kern="1200" dirty="0"/>
          </a:br>
          <a:r>
            <a:rPr lang="ru-RU" sz="1300" kern="1200" dirty="0"/>
            <a:t>на базе поликлиник</a:t>
          </a:r>
        </a:p>
      </dsp:txBody>
      <dsp:txXfrm>
        <a:off x="62617" y="2758980"/>
        <a:ext cx="1585676" cy="1157478"/>
      </dsp:txXfrm>
    </dsp:sp>
    <dsp:sp modelId="{5456D586-D502-4EF6-8821-074A0EA46464}">
      <dsp:nvSpPr>
        <dsp:cNvPr id="0" name=""/>
        <dsp:cNvSpPr/>
      </dsp:nvSpPr>
      <dsp:spPr>
        <a:xfrm rot="5400000">
          <a:off x="2718633" y="3163759"/>
          <a:ext cx="1026170" cy="304161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Помощь бесплатная </a:t>
          </a:r>
          <a:br>
            <a:rPr lang="ru-RU" sz="1800" kern="1200" dirty="0"/>
          </a:br>
          <a:r>
            <a:rPr lang="ru-RU" sz="1800" kern="1200" dirty="0"/>
            <a:t>и без постановки на учет </a:t>
          </a:r>
          <a:br>
            <a:rPr lang="ru-RU" sz="1800" kern="1200" dirty="0"/>
          </a:br>
          <a:r>
            <a:rPr lang="ru-RU" sz="1800" kern="1200" dirty="0"/>
            <a:t>к наркологу</a:t>
          </a:r>
        </a:p>
      </dsp:txBody>
      <dsp:txXfrm rot="-5400000">
        <a:off x="1710910" y="4221576"/>
        <a:ext cx="2991524" cy="925984"/>
      </dsp:txXfrm>
    </dsp:sp>
    <dsp:sp modelId="{B5C6570B-105D-48A3-B403-51DFBE891E5E}">
      <dsp:nvSpPr>
        <dsp:cNvPr id="0" name=""/>
        <dsp:cNvSpPr/>
      </dsp:nvSpPr>
      <dsp:spPr>
        <a:xfrm>
          <a:off x="0" y="4043212"/>
          <a:ext cx="1710910" cy="12827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Пермский городской клинический наркологический диспансер</a:t>
          </a:r>
        </a:p>
      </dsp:txBody>
      <dsp:txXfrm>
        <a:off x="62617" y="4105829"/>
        <a:ext cx="1585676" cy="1157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515B9-2769-4661-B356-02CD5087F5A3}">
      <dsp:nvSpPr>
        <dsp:cNvPr id="0" name=""/>
        <dsp:cNvSpPr/>
      </dsp:nvSpPr>
      <dsp:spPr>
        <a:xfrm>
          <a:off x="0" y="0"/>
          <a:ext cx="8143932" cy="15008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Избавляться от никотиновой зависимости, </a:t>
          </a:r>
          <a:br>
            <a:rPr lang="ru-RU" sz="2300" kern="1200" dirty="0"/>
          </a:br>
          <a:r>
            <a:rPr lang="ru-RU" sz="2300" kern="1200" dirty="0"/>
            <a:t>как от опасного заболевания, нужно обязательно</a:t>
          </a:r>
        </a:p>
      </dsp:txBody>
      <dsp:txXfrm>
        <a:off x="1778876" y="0"/>
        <a:ext cx="6365055" cy="1500898"/>
      </dsp:txXfrm>
    </dsp:sp>
    <dsp:sp modelId="{7A54A1D2-E262-4898-B117-ED77D29CDBDB}">
      <dsp:nvSpPr>
        <dsp:cNvPr id="0" name=""/>
        <dsp:cNvSpPr/>
      </dsp:nvSpPr>
      <dsp:spPr>
        <a:xfrm>
          <a:off x="150089" y="150089"/>
          <a:ext cx="1628786" cy="12007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E5397E-E919-4D46-AA95-247394FA2E75}">
      <dsp:nvSpPr>
        <dsp:cNvPr id="0" name=""/>
        <dsp:cNvSpPr/>
      </dsp:nvSpPr>
      <dsp:spPr>
        <a:xfrm>
          <a:off x="0" y="1650988"/>
          <a:ext cx="8143932" cy="15008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Не существует безопасного способа и дозы употребления табака</a:t>
          </a:r>
        </a:p>
      </dsp:txBody>
      <dsp:txXfrm>
        <a:off x="1778876" y="1650988"/>
        <a:ext cx="6365055" cy="1500898"/>
      </dsp:txXfrm>
    </dsp:sp>
    <dsp:sp modelId="{5A00683F-B279-4F79-AA70-0D20C59C31D6}">
      <dsp:nvSpPr>
        <dsp:cNvPr id="0" name=""/>
        <dsp:cNvSpPr/>
      </dsp:nvSpPr>
      <dsp:spPr>
        <a:xfrm>
          <a:off x="150089" y="1801078"/>
          <a:ext cx="1628786" cy="12007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DD8BE27-C0FD-45B4-B5B8-2DCAD48BF891}">
      <dsp:nvSpPr>
        <dsp:cNvPr id="0" name=""/>
        <dsp:cNvSpPr/>
      </dsp:nvSpPr>
      <dsp:spPr>
        <a:xfrm>
          <a:off x="0" y="3301977"/>
          <a:ext cx="8143932" cy="150089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Прекращение курения в любом возрасте </a:t>
          </a:r>
          <a:br>
            <a:rPr lang="ru-RU" sz="2300" kern="1200" dirty="0"/>
          </a:br>
          <a:r>
            <a:rPr lang="ru-RU" sz="2300" kern="1200" dirty="0"/>
            <a:t>и с любым уровнем зависимости имеет существенные преимущества для здоровья </a:t>
          </a:r>
          <a:br>
            <a:rPr lang="ru-RU" sz="2300" kern="1200" dirty="0"/>
          </a:br>
          <a:r>
            <a:rPr lang="ru-RU" sz="2300" kern="1200" dirty="0"/>
            <a:t>и качества жизни</a:t>
          </a:r>
        </a:p>
      </dsp:txBody>
      <dsp:txXfrm>
        <a:off x="1778876" y="3301977"/>
        <a:ext cx="6365055" cy="1500898"/>
      </dsp:txXfrm>
    </dsp:sp>
    <dsp:sp modelId="{E626A285-AC0E-421D-9A0A-FC571FCAF315}">
      <dsp:nvSpPr>
        <dsp:cNvPr id="0" name=""/>
        <dsp:cNvSpPr/>
      </dsp:nvSpPr>
      <dsp:spPr>
        <a:xfrm>
          <a:off x="150089" y="3452067"/>
          <a:ext cx="1628786" cy="120071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/>
          <a:srcRect/>
          <a:stretch>
            <a:fillRect l="3000" r="3000"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3452-328C-4BA6-B344-8D6E2BF23204}">
      <dsp:nvSpPr>
        <dsp:cNvPr id="0" name=""/>
        <dsp:cNvSpPr/>
      </dsp:nvSpPr>
      <dsp:spPr>
        <a:xfrm>
          <a:off x="0" y="0"/>
          <a:ext cx="5040560" cy="932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Потребление овощей и фруктов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 5 порций (400 </a:t>
          </a:r>
          <a:r>
            <a:rPr lang="ru-RU" sz="1400" b="1" kern="1200" dirty="0" err="1"/>
            <a:t>гр</a:t>
          </a:r>
          <a:r>
            <a:rPr lang="ru-RU" sz="1400" b="1" kern="1200" dirty="0"/>
            <a:t>) ежедневно</a:t>
          </a:r>
        </a:p>
      </dsp:txBody>
      <dsp:txXfrm>
        <a:off x="1101391" y="0"/>
        <a:ext cx="3939168" cy="932798"/>
      </dsp:txXfrm>
    </dsp:sp>
    <dsp:sp modelId="{7E29D4B4-632C-412F-B718-9CACFB77E4EC}">
      <dsp:nvSpPr>
        <dsp:cNvPr id="0" name=""/>
        <dsp:cNvSpPr/>
      </dsp:nvSpPr>
      <dsp:spPr>
        <a:xfrm>
          <a:off x="93279" y="93279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2FE3C96-B40E-47D2-B7A3-BF1EBC813D2D}">
      <dsp:nvSpPr>
        <dsp:cNvPr id="0" name=""/>
        <dsp:cNvSpPr/>
      </dsp:nvSpPr>
      <dsp:spPr>
        <a:xfrm>
          <a:off x="0" y="1026078"/>
          <a:ext cx="5040560" cy="932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Потребление соли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не более 5 </a:t>
          </a:r>
          <a:r>
            <a:rPr lang="ru-RU" sz="1400" b="1" kern="1200" dirty="0" err="1"/>
            <a:t>гр</a:t>
          </a:r>
          <a:r>
            <a:rPr lang="ru-RU" sz="1400" b="1" kern="1200" dirty="0"/>
            <a:t> ежедневно (чайная ложка без горки)</a:t>
          </a:r>
        </a:p>
      </dsp:txBody>
      <dsp:txXfrm>
        <a:off x="1101391" y="1026078"/>
        <a:ext cx="3939168" cy="932798"/>
      </dsp:txXfrm>
    </dsp:sp>
    <dsp:sp modelId="{D228FB9C-72AD-44BD-98B1-D95CD10E9A0F}">
      <dsp:nvSpPr>
        <dsp:cNvPr id="0" name=""/>
        <dsp:cNvSpPr/>
      </dsp:nvSpPr>
      <dsp:spPr>
        <a:xfrm>
          <a:off x="93279" y="1119358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EEE4C8-764B-4D8C-8979-1FB1F498CF6F}">
      <dsp:nvSpPr>
        <dsp:cNvPr id="0" name=""/>
        <dsp:cNvSpPr/>
      </dsp:nvSpPr>
      <dsp:spPr>
        <a:xfrm>
          <a:off x="0" y="2052157"/>
          <a:ext cx="5040560" cy="932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Физическая нагрузка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Умеренная (150 мин. в неделю)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или высокая (75 мин. в неделю)</a:t>
          </a:r>
        </a:p>
      </dsp:txBody>
      <dsp:txXfrm>
        <a:off x="1101391" y="2052157"/>
        <a:ext cx="3939168" cy="932798"/>
      </dsp:txXfrm>
    </dsp:sp>
    <dsp:sp modelId="{21E7A4F6-397D-42B3-AFC0-1E67C04EBC39}">
      <dsp:nvSpPr>
        <dsp:cNvPr id="0" name=""/>
        <dsp:cNvSpPr/>
      </dsp:nvSpPr>
      <dsp:spPr>
        <a:xfrm>
          <a:off x="93279" y="2145437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E67DB93-A0B9-418B-A3AB-71AED0CEDA86}">
      <dsp:nvSpPr>
        <dsp:cNvPr id="0" name=""/>
        <dsp:cNvSpPr/>
      </dsp:nvSpPr>
      <dsp:spPr>
        <a:xfrm>
          <a:off x="0" y="3078236"/>
          <a:ext cx="5040560" cy="932798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Отсутствие курения</a:t>
          </a:r>
        </a:p>
      </dsp:txBody>
      <dsp:txXfrm>
        <a:off x="1101391" y="3078236"/>
        <a:ext cx="3939168" cy="932798"/>
      </dsp:txXfrm>
    </dsp:sp>
    <dsp:sp modelId="{46451615-00D2-4DDC-8960-19A2A2EB4394}">
      <dsp:nvSpPr>
        <dsp:cNvPr id="0" name=""/>
        <dsp:cNvSpPr/>
      </dsp:nvSpPr>
      <dsp:spPr>
        <a:xfrm>
          <a:off x="93279" y="3171516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79822B-C156-4EA2-A486-02E1D56235CC}">
      <dsp:nvSpPr>
        <dsp:cNvPr id="0" name=""/>
        <dsp:cNvSpPr/>
      </dsp:nvSpPr>
      <dsp:spPr>
        <a:xfrm>
          <a:off x="0" y="4104315"/>
          <a:ext cx="5040560" cy="932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Отсутствие пагубного употребления алкоголя</a:t>
          </a:r>
        </a:p>
      </dsp:txBody>
      <dsp:txXfrm>
        <a:off x="1101391" y="4104315"/>
        <a:ext cx="3939168" cy="932798"/>
      </dsp:txXfrm>
    </dsp:sp>
    <dsp:sp modelId="{0E299DF5-5A85-4D52-A0BA-55E9FAEFB498}">
      <dsp:nvSpPr>
        <dsp:cNvPr id="0" name=""/>
        <dsp:cNvSpPr/>
      </dsp:nvSpPr>
      <dsp:spPr>
        <a:xfrm>
          <a:off x="93279" y="4197595"/>
          <a:ext cx="1008112" cy="746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4673A-125F-4A3E-B4B6-D936EF2D9A98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5FC6D-84FE-4AE4-B41E-CBA9848D8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5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5FC6D-84FE-4AE4-B41E-CBA9848D8B4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163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E140-1C83-4FB6-87ED-D90DC3C2413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169E140-1C83-4FB6-87ED-D90DC3C2413E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1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4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3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Профилактика </a:t>
            </a:r>
            <a:r>
              <a:rPr lang="ru-RU" dirty="0" err="1"/>
              <a:t>табакокурения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" b="6362"/>
          <a:stretch/>
        </p:blipFill>
        <p:spPr bwMode="auto">
          <a:xfrm>
            <a:off x="1907704" y="3068961"/>
            <a:ext cx="5328592" cy="3533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00E61E-31FB-40C8-82EF-45494F3585B2}"/>
              </a:ext>
            </a:extLst>
          </p:cNvPr>
          <p:cNvSpPr txBox="1"/>
          <p:nvPr/>
        </p:nvSpPr>
        <p:spPr>
          <a:xfrm>
            <a:off x="5428781" y="5805264"/>
            <a:ext cx="3615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ГБУЗ ПК «ЦМП» </a:t>
            </a:r>
          </a:p>
          <a:p>
            <a:r>
              <a:rPr lang="ru-RU" b="1" dirty="0">
                <a:solidFill>
                  <a:srgbClr val="C00000"/>
                </a:solidFill>
              </a:rPr>
              <a:t>Врач-нарколог Наталья </a:t>
            </a:r>
            <a:r>
              <a:rPr lang="ru-RU" b="1" dirty="0" err="1">
                <a:solidFill>
                  <a:srgbClr val="C00000"/>
                </a:solidFill>
              </a:rPr>
              <a:t>Треногина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681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001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Резюме</a:t>
            </a: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79589238"/>
              </p:ext>
            </p:extLst>
          </p:nvPr>
        </p:nvGraphicFramePr>
        <p:xfrm>
          <a:off x="428596" y="1340768"/>
          <a:ext cx="8143932" cy="4802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ECEC11-6195-42BE-9172-835440738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5"/>
                </a:solidFill>
              </a:rPr>
              <a:t>Критерии человека, ведущего здоровый образ жизни</a:t>
            </a:r>
          </a:p>
        </p:txBody>
      </p:sp>
      <p:graphicFrame>
        <p:nvGraphicFramePr>
          <p:cNvPr id="27" name="Содержимое 2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6387745"/>
              </p:ext>
            </p:extLst>
          </p:nvPr>
        </p:nvGraphicFramePr>
        <p:xfrm>
          <a:off x="395536" y="1340768"/>
          <a:ext cx="50405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306400"/>
              </p:ext>
            </p:extLst>
          </p:nvPr>
        </p:nvGraphicFramePr>
        <p:xfrm>
          <a:off x="5473784" y="1412776"/>
          <a:ext cx="30963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228184" y="611172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*Росстат, 2018 г.</a:t>
            </a:r>
          </a:p>
        </p:txBody>
      </p:sp>
    </p:spTree>
    <p:extLst>
      <p:ext uri="{BB962C8B-B14F-4D97-AF65-F5344CB8AC3E}">
        <p14:creationId xmlns:p14="http://schemas.microsoft.com/office/powerpoint/2010/main" val="247693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/>
                </a:solidFill>
              </a:rPr>
              <a:t>Табачная (никотиновая) зависимость</a:t>
            </a:r>
          </a:p>
        </p:txBody>
      </p:sp>
      <p:pic>
        <p:nvPicPr>
          <p:cNvPr id="7" name="Рисунок 6" descr="nikotinovaja-lom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5001" y="2852936"/>
            <a:ext cx="4134962" cy="330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590585" y="1447800"/>
            <a:ext cx="7869847" cy="140513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>
                <a:solidFill>
                  <a:srgbClr val="C00000"/>
                </a:solidFill>
              </a:rPr>
              <a:t>Самое распространенное в мире психическое расстройство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</a:rPr>
              <a:t>(Международная классификация болезней; раздел </a:t>
            </a:r>
            <a:r>
              <a:rPr lang="en-US" sz="2000" dirty="0">
                <a:solidFill>
                  <a:prstClr val="black"/>
                </a:solidFill>
              </a:rPr>
              <a:t>F10-F19</a:t>
            </a:r>
            <a:r>
              <a:rPr lang="ru-RU" sz="2000" dirty="0">
                <a:solidFill>
                  <a:prstClr val="black"/>
                </a:solidFill>
              </a:rPr>
              <a:t> «Психические расстройства и расстройства поведения, связанные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ru-RU" sz="2000" dirty="0">
                <a:solidFill>
                  <a:prstClr val="black"/>
                </a:solidFill>
              </a:rPr>
              <a:t>с употреблением психоактивных веществ», рубрика </a:t>
            </a:r>
            <a:r>
              <a:rPr lang="en-US" sz="2000" dirty="0">
                <a:solidFill>
                  <a:prstClr val="black"/>
                </a:solidFill>
              </a:rPr>
              <a:t>F</a:t>
            </a:r>
            <a:r>
              <a:rPr lang="ru-RU" sz="2000" dirty="0">
                <a:solidFill>
                  <a:prstClr val="black"/>
                </a:solidFill>
              </a:rPr>
              <a:t>17.х)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590585" y="2852936"/>
            <a:ext cx="3744416" cy="29523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Font typeface="Wingdings 2"/>
              <a:buNone/>
            </a:pPr>
            <a:r>
              <a:rPr lang="ru-RU" sz="1800" b="1" dirty="0">
                <a:solidFill>
                  <a:srgbClr val="C00000"/>
                </a:solidFill>
              </a:rPr>
              <a:t>Включает в </a:t>
            </a:r>
            <a:r>
              <a:rPr lang="ru-RU" sz="2000" b="1" dirty="0">
                <a:solidFill>
                  <a:srgbClr val="C00000"/>
                </a:solidFill>
              </a:rPr>
              <a:t>себя</a:t>
            </a:r>
            <a:r>
              <a:rPr lang="ru-RU" sz="1800" b="1" dirty="0">
                <a:solidFill>
                  <a:srgbClr val="C00000"/>
                </a:solidFill>
              </a:rPr>
              <a:t>: </a:t>
            </a:r>
          </a:p>
          <a:p>
            <a:pPr mar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 Синдром зависимости (патологическое, болезненное влечение к никотину)</a:t>
            </a:r>
          </a:p>
          <a:p>
            <a:pPr mar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 Синдром отмены (абстинентный синдром)</a:t>
            </a:r>
          </a:p>
          <a:p>
            <a:pPr marL="0" indent="0">
              <a:spcBef>
                <a:spcPts val="0"/>
              </a:spcBef>
              <a:buClrTx/>
              <a:buSzTx/>
              <a:buFont typeface="Arial" pitchFamily="34" charset="0"/>
              <a:buChar char="•"/>
            </a:pPr>
            <a:r>
              <a:rPr lang="ru-RU" sz="1800" dirty="0">
                <a:solidFill>
                  <a:prstClr val="black"/>
                </a:solidFill>
              </a:rPr>
              <a:t> </a:t>
            </a:r>
            <a:r>
              <a:rPr lang="ru-RU" sz="1800" dirty="0" err="1">
                <a:solidFill>
                  <a:prstClr val="black"/>
                </a:solidFill>
              </a:rPr>
              <a:t>Анозогнозию</a:t>
            </a:r>
            <a:r>
              <a:rPr lang="ru-RU" sz="1800" dirty="0">
                <a:solidFill>
                  <a:prstClr val="black"/>
                </a:solidFill>
              </a:rPr>
              <a:t> (отрицание </a:t>
            </a:r>
            <a:br>
              <a:rPr lang="en-US" sz="1800" dirty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>или недооценка своей зависимости)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Актуальность проблемы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4287990" cy="5400600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Распространенность.</a:t>
            </a:r>
            <a:r>
              <a:rPr lang="ru-RU" sz="2800" dirty="0"/>
              <a:t> По статистике, </a:t>
            </a:r>
            <a:br>
              <a:rPr lang="en-US" sz="2800" dirty="0"/>
            </a:br>
            <a:r>
              <a:rPr lang="ru-RU" sz="2800" dirty="0"/>
              <a:t>в России курят около 43,9 миллиона человек (39,1 % населения</a:t>
            </a:r>
            <a:r>
              <a:rPr lang="ru-RU" sz="2900" dirty="0"/>
              <a:t>) - э</a:t>
            </a:r>
            <a:r>
              <a:rPr lang="ru-RU" sz="2800" dirty="0"/>
              <a:t>то первое место в мире.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Доступность. </a:t>
            </a:r>
            <a:r>
              <a:rPr lang="ru-RU" sz="2800" dirty="0"/>
              <a:t>В России пачка сигарет стоит  около 2 долларов, тогда как </a:t>
            </a:r>
            <a:br>
              <a:rPr lang="en-US" sz="2800" dirty="0"/>
            </a:br>
            <a:r>
              <a:rPr lang="ru-RU" sz="2800" dirty="0"/>
              <a:t>в США – 6 долларов, в Европе – 10 долларов.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Последствия</a:t>
            </a:r>
            <a:r>
              <a:rPr lang="ru-RU" sz="2800" dirty="0"/>
              <a:t> вредной привычки ежегодно приводят к смерти порядка 6 миллионов человек в мире. ВОЗ сообщает о более чем 25 заболеваниях, течение которых ухудшается под воздействием курения (сердечно-сосудистые, легочные </a:t>
            </a:r>
            <a:br>
              <a:rPr lang="ru-RU" sz="2800" dirty="0"/>
            </a:br>
            <a:r>
              <a:rPr lang="ru-RU" sz="2800" dirty="0"/>
              <a:t>и онкологические заболевания).</a:t>
            </a:r>
          </a:p>
          <a:p>
            <a:r>
              <a:rPr lang="ru-RU" sz="2800" dirty="0"/>
              <a:t>Курение – это одна из основных причин </a:t>
            </a:r>
            <a:r>
              <a:rPr lang="ru-RU" sz="2800" b="1" dirty="0">
                <a:solidFill>
                  <a:srgbClr val="C00000"/>
                </a:solidFill>
              </a:rPr>
              <a:t>предотвратимой смертности 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dirty="0"/>
              <a:t>в мире.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017" y="1268760"/>
            <a:ext cx="3731106" cy="527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32656"/>
            <a:ext cx="8319868" cy="1024642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Проверь себя: </a:t>
            </a:r>
            <a:r>
              <a:rPr lang="ru-RU" sz="3600" b="1" dirty="0">
                <a:solidFill>
                  <a:schemeClr val="accent5"/>
                </a:solidFill>
              </a:rPr>
              <a:t>тест на уровень зависимости </a:t>
            </a:r>
            <a:r>
              <a:rPr lang="ru-RU" sz="2700" b="1" dirty="0">
                <a:solidFill>
                  <a:schemeClr val="accent5"/>
                </a:solidFill>
              </a:rPr>
              <a:t>(укороченный вариант)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6143668" cy="2695580"/>
          </a:xfrm>
        </p:spPr>
        <p:txBody>
          <a:bodyPr>
            <a:normAutofit fontScale="8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100" b="1" dirty="0"/>
              <a:t>1. </a:t>
            </a:r>
            <a:r>
              <a:rPr lang="ru-RU" sz="2000" b="1" dirty="0"/>
              <a:t>Как скоро вы тянетесь за сигаретой, после того как проснетесь? 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/>
              <a:t>менее, чем через 5 минут (3 балла) 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/>
              <a:t>через 5 – 30 минут (2 балла)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/>
              <a:t>через 31 – 60 минут (1 балл)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/>
              <a:t>позднее 60 минут (0 баллов)</a:t>
            </a:r>
          </a:p>
          <a:p>
            <a:pPr marL="0">
              <a:spcBef>
                <a:spcPts val="0"/>
              </a:spcBef>
              <a:buNone/>
            </a:pPr>
            <a:r>
              <a:rPr lang="ru-RU" sz="2000" b="1" dirty="0"/>
              <a:t>2. Сколько сигарет в день вы выкуриваете?</a:t>
            </a:r>
            <a:r>
              <a:rPr lang="ru-RU" sz="2000" dirty="0"/>
              <a:t> 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100" dirty="0"/>
              <a:t>более 30 (3 балла)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100" dirty="0"/>
              <a:t>21-30 (2 балла)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100" dirty="0"/>
              <a:t>11-20 (1 балл)</a:t>
            </a:r>
          </a:p>
          <a:p>
            <a:pPr marL="0"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/>
              <a:t>10 и менее (0 баллов)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4143380"/>
            <a:ext cx="8501122" cy="23692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/>
              <a:t>Интерпретация результатов теста</a:t>
            </a:r>
            <a:endParaRPr lang="ru-RU" dirty="0"/>
          </a:p>
          <a:p>
            <a:pPr indent="-274320">
              <a:lnSpc>
                <a:spcPct val="80000"/>
              </a:lnSpc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от 1 до 2 баллов – низкий уровень зависимости</a:t>
            </a:r>
            <a:r>
              <a:rPr lang="ru-RU" dirty="0"/>
              <a:t>. </a:t>
            </a:r>
          </a:p>
          <a:p>
            <a:pPr indent="-274320">
              <a:lnSpc>
                <a:spcPct val="80000"/>
              </a:lnSpc>
              <a:buClr>
                <a:schemeClr val="accent1"/>
              </a:buClr>
              <a:buSzPct val="85000"/>
            </a:pPr>
            <a:r>
              <a:rPr lang="ru-RU" dirty="0"/>
              <a:t>При решении прекратить курение основное внимание должно быть уделено психологическим факторам.</a:t>
            </a:r>
          </a:p>
          <a:p>
            <a:pPr indent="-274320">
              <a:lnSpc>
                <a:spcPct val="80000"/>
              </a:lnSpc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3-4 балла - средний уровень зависимости</a:t>
            </a:r>
            <a:r>
              <a:rPr lang="ru-RU" dirty="0"/>
              <a:t>. </a:t>
            </a:r>
          </a:p>
          <a:p>
            <a:pPr indent="-274320">
              <a:lnSpc>
                <a:spcPct val="80000"/>
              </a:lnSpc>
              <a:buClr>
                <a:schemeClr val="accent1"/>
              </a:buClr>
              <a:buSzPct val="85000"/>
            </a:pPr>
            <a:r>
              <a:rPr lang="ru-RU" dirty="0"/>
              <a:t>Желательно использование лекарственной терапии и психотерапии. </a:t>
            </a:r>
          </a:p>
          <a:p>
            <a:pPr indent="-274320">
              <a:lnSpc>
                <a:spcPct val="80000"/>
              </a:lnSpc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ru-RU" b="1" dirty="0">
                <a:solidFill>
                  <a:srgbClr val="C00000"/>
                </a:solidFill>
              </a:rPr>
              <a:t>5-6 баллов – высокий уровень зависимости.</a:t>
            </a:r>
          </a:p>
          <a:p>
            <a:pPr indent="-274320">
              <a:lnSpc>
                <a:spcPct val="80000"/>
              </a:lnSpc>
              <a:buClr>
                <a:schemeClr val="accent1"/>
              </a:buClr>
              <a:buSzPct val="85000"/>
            </a:pPr>
            <a:r>
              <a:rPr lang="ru-RU" dirty="0"/>
              <a:t>Резкий отказ от курения может вызвать неприятные ощущения в организме. Обязательно назначение лекарственной терапии (при отсутствии противопоказаний) и психотерапии (по возможности).</a:t>
            </a:r>
          </a:p>
        </p:txBody>
      </p:sp>
      <p:pic>
        <p:nvPicPr>
          <p:cNvPr id="7" name="Рисунок 6" descr="zavisimo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223" y="1118253"/>
            <a:ext cx="2274334" cy="293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Проверь себя: </a:t>
            </a:r>
            <a:r>
              <a:rPr lang="ru-RU" sz="3600" b="1" dirty="0">
                <a:solidFill>
                  <a:schemeClr val="accent5"/>
                </a:solidFill>
              </a:rPr>
              <a:t>тест на степень мотивации </a:t>
            </a:r>
            <a:br>
              <a:rPr lang="ru-RU" sz="3600" b="1" dirty="0">
                <a:solidFill>
                  <a:schemeClr val="accent5"/>
                </a:solidFill>
              </a:rPr>
            </a:br>
            <a:r>
              <a:rPr lang="ru-RU" sz="2400" b="1" dirty="0">
                <a:solidFill>
                  <a:schemeClr val="accent5"/>
                </a:solidFill>
              </a:rPr>
              <a:t>к отказу от курения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5286412" cy="3429000"/>
          </a:xfrm>
        </p:spPr>
        <p:txBody>
          <a:bodyPr>
            <a:noAutofit/>
          </a:bodyPr>
          <a:lstStyle/>
          <a:p>
            <a:pPr marL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800" b="1" dirty="0"/>
              <a:t>1</a:t>
            </a:r>
            <a:r>
              <a:rPr lang="ru-RU" sz="1900" b="1" dirty="0"/>
              <a:t>. Бросили бы вы курить, если бы это было легко?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/>
              <a:t>Определенно нет – 0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/>
              <a:t>Вероятнее всего нет – 1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/>
              <a:t>Возможно да – 2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/>
              <a:t>Вероятнее всего да – 3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/>
              <a:t>Определенно да – 4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</a:pPr>
            <a:endParaRPr lang="ru-RU" sz="1900" dirty="0"/>
          </a:p>
          <a:p>
            <a:pPr marL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900" b="1" dirty="0"/>
              <a:t>2. Как сильно вы хотите бросить курить?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/>
              <a:t>Не хочу вообще – 0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/>
              <a:t>Слабое желание – 1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/>
              <a:t>В средней степени – 2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/>
              <a:t>Сильное желание – 3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/>
              <a:t>Однозначно хочу бросить курить – 4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</a:pPr>
            <a:endParaRPr lang="ru-RU" sz="1900" dirty="0"/>
          </a:p>
        </p:txBody>
      </p:sp>
      <p:pic>
        <p:nvPicPr>
          <p:cNvPr id="5" name="Рисунок 4" descr="97103a6s-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26" y="1495324"/>
            <a:ext cx="3668231" cy="3286124"/>
          </a:xfrm>
          <a:prstGeom prst="rect">
            <a:avLst/>
          </a:prstGeom>
        </p:spPr>
      </p:pic>
      <p:sp>
        <p:nvSpPr>
          <p:cNvPr id="7" name="Содержимое 5"/>
          <p:cNvSpPr txBox="1">
            <a:spLocks/>
          </p:cNvSpPr>
          <p:nvPr/>
        </p:nvSpPr>
        <p:spPr>
          <a:xfrm>
            <a:off x="611560" y="4947817"/>
            <a:ext cx="7848872" cy="15775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/>
              <a:buNone/>
            </a:pPr>
            <a:r>
              <a:rPr lang="ru-RU" sz="2000" b="1" dirty="0"/>
              <a:t>Интерпретация результатов теста:</a:t>
            </a:r>
            <a:endParaRPr lang="ru-RU" sz="1200" dirty="0"/>
          </a:p>
          <a:p>
            <a:pPr marL="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/>
              <a:t>0-3 – Отсутствие мотивации к отказу от курения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/>
              <a:t>4-6 – Слабая мотивация к отказу от курения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1900" dirty="0"/>
              <a:t>7-8 – Высокая мотивация к отказу от курения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1900" dirty="0"/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1900" b="1" dirty="0">
                <a:solidFill>
                  <a:srgbClr val="C00000"/>
                </a:solidFill>
              </a:rPr>
              <a:t>Чем выше мотивация – тем лучше!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9" b="14538"/>
          <a:stretch/>
        </p:blipFill>
        <p:spPr bwMode="auto">
          <a:xfrm>
            <a:off x="467544" y="260648"/>
            <a:ext cx="5832648" cy="622327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179233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94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74" t="5118" r="13853" b="6883"/>
          <a:stretch/>
        </p:blipFill>
        <p:spPr>
          <a:xfrm>
            <a:off x="4788024" y="1196752"/>
            <a:ext cx="3982340" cy="5281301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Бросаю курить! С чего начать?</a:t>
            </a:r>
          </a:p>
        </p:txBody>
      </p:sp>
      <p:pic>
        <p:nvPicPr>
          <p:cNvPr id="3" name="Объект 2" descr="Вырезка экрана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365104"/>
            <a:ext cx="1584176" cy="1871959"/>
          </a:xfrm>
        </p:spPr>
      </p:pic>
      <p:sp>
        <p:nvSpPr>
          <p:cNvPr id="6" name="Прямоугольник 5"/>
          <p:cNvSpPr/>
          <p:nvPr/>
        </p:nvSpPr>
        <p:spPr>
          <a:xfrm>
            <a:off x="683568" y="1322184"/>
            <a:ext cx="4176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>
                <a:solidFill>
                  <a:srgbClr val="C00000"/>
                </a:solidFill>
              </a:rPr>
              <a:t>Принять твердое решение</a:t>
            </a:r>
            <a:r>
              <a:rPr lang="ru-RU" sz="2000" dirty="0"/>
              <a:t>.</a:t>
            </a:r>
          </a:p>
          <a:p>
            <a:pPr marL="342900" indent="-342900">
              <a:buAutoNum type="arabicPeriod"/>
            </a:pPr>
            <a:r>
              <a:rPr lang="ru-RU" sz="2000" dirty="0"/>
              <a:t>Обратиться за помощью (к врачу, в специализированные сообщества);</a:t>
            </a:r>
          </a:p>
          <a:p>
            <a:pPr marL="342900" indent="-342900">
              <a:buAutoNum type="arabicPeriod"/>
            </a:pPr>
            <a:r>
              <a:rPr lang="ru-RU" sz="2000" dirty="0"/>
              <a:t>Определить способ отказа </a:t>
            </a:r>
            <a:br>
              <a:rPr lang="ru-RU" sz="2000" dirty="0"/>
            </a:br>
            <a:r>
              <a:rPr lang="ru-RU" sz="2000" dirty="0"/>
              <a:t>от курения, назначить дату отказа, поставить в известность окружающих, установить мобильное приложение  и т.д.</a:t>
            </a:r>
          </a:p>
        </p:txBody>
      </p:sp>
    </p:spTree>
    <p:extLst>
      <p:ext uri="{BB962C8B-B14F-4D97-AF65-F5344CB8AC3E}">
        <p14:creationId xmlns:p14="http://schemas.microsoft.com/office/powerpoint/2010/main" val="79664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Кто поможет?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42565035"/>
              </p:ext>
            </p:extLst>
          </p:nvPr>
        </p:nvGraphicFramePr>
        <p:xfrm>
          <a:off x="395536" y="1268760"/>
          <a:ext cx="475252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сканер\Desktop\картинки\den-otkritih-dverej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8" r="12058"/>
          <a:stretch/>
        </p:blipFill>
        <p:spPr bwMode="auto">
          <a:xfrm>
            <a:off x="5432469" y="3861048"/>
            <a:ext cx="3480441" cy="2233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7" t="7148" r="15004" b="3037"/>
          <a:stretch/>
        </p:blipFill>
        <p:spPr bwMode="auto">
          <a:xfrm>
            <a:off x="5657314" y="1340768"/>
            <a:ext cx="3019141" cy="244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55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74638"/>
            <a:ext cx="839244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 России: </a:t>
            </a:r>
            <a:r>
              <a:rPr lang="ru-RU" sz="2400" b="1" dirty="0">
                <a:solidFill>
                  <a:schemeClr val="accent5"/>
                </a:solidFill>
              </a:rPr>
              <a:t>Федеральный закон "Об охране здоровья граждан от воздействия окружающего табачного дыма и последствий потребления табака" от 23.02.2013 N 15-ФЗ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478632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Кроме того, в 2012 г. Министерство здравоохранения издало приказ </a:t>
            </a:r>
            <a:br>
              <a:rPr lang="ru-RU" sz="1600" dirty="0"/>
            </a:br>
            <a:r>
              <a:rPr lang="ru-RU" sz="1600" dirty="0"/>
              <a:t>о размещении на пачках сигарет предупредительных надписей о вреде курения, сопровождаемых рисунками. </a:t>
            </a:r>
          </a:p>
          <a:p>
            <a:endParaRPr lang="ru-RU" sz="16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428992" y="1500174"/>
            <a:ext cx="5329246" cy="319564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/>
              <a:t>Полный запрет на курение во всех общественных местах; </a:t>
            </a:r>
          </a:p>
          <a:p>
            <a:pPr lvl="0"/>
            <a:r>
              <a:rPr lang="ru-RU" dirty="0"/>
              <a:t>Постоянное увеличение налога на табачные изделия на поэтапной основе; </a:t>
            </a:r>
          </a:p>
          <a:p>
            <a:pPr lvl="0"/>
            <a:r>
              <a:rPr lang="ru-RU" dirty="0"/>
              <a:t>Запрет всех форм рекламы табака, его продвижения и спонсорства; </a:t>
            </a:r>
          </a:p>
          <a:p>
            <a:pPr lvl="0"/>
            <a:r>
              <a:rPr lang="ru-RU" dirty="0"/>
              <a:t>Усиление антитабачных кампаний в различных средствах массовой информации;</a:t>
            </a:r>
          </a:p>
          <a:p>
            <a:pPr lvl="0"/>
            <a:r>
              <a:rPr lang="ru-RU" dirty="0"/>
              <a:t>Запрет на продажу </a:t>
            </a:r>
            <a:r>
              <a:rPr lang="ru-RU" dirty="0" err="1"/>
              <a:t>снюса</a:t>
            </a:r>
            <a:r>
              <a:rPr lang="ru-RU" dirty="0"/>
              <a:t> и жевательного табака;</a:t>
            </a:r>
          </a:p>
          <a:p>
            <a:pPr lvl="0"/>
            <a:r>
              <a:rPr lang="ru-RU" dirty="0"/>
              <a:t>Усиление запрета на продажу табачных изделий несовершеннолетним в возрасте до 18 лет. </a:t>
            </a:r>
          </a:p>
          <a:p>
            <a:endParaRPr lang="ru-RU" dirty="0"/>
          </a:p>
        </p:txBody>
      </p:sp>
      <p:pic>
        <p:nvPicPr>
          <p:cNvPr id="9" name="Рисунок 8" descr="a2e1bd6c1a0ebdb4efe441fb695623d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2928958" cy="2928958"/>
          </a:xfrm>
          <a:prstGeom prst="rect">
            <a:avLst/>
          </a:prstGeom>
        </p:spPr>
      </p:pic>
      <p:pic>
        <p:nvPicPr>
          <p:cNvPr id="11" name="Рисунок 10" descr="94464h1a90t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4572008"/>
            <a:ext cx="2833685" cy="1772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5571</TotalTime>
  <Words>798</Words>
  <Application>Microsoft Office PowerPoint</Application>
  <PresentationFormat>Экран (4:3)</PresentationFormat>
  <Paragraphs>94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 2</vt:lpstr>
      <vt:lpstr>Справедливость</vt:lpstr>
      <vt:lpstr>Профилактика табакокурения</vt:lpstr>
      <vt:lpstr>Табачная (никотиновая) зависимость</vt:lpstr>
      <vt:lpstr>Актуальность проблемы</vt:lpstr>
      <vt:lpstr>Проверь себя: тест на уровень зависимости (укороченный вариант)</vt:lpstr>
      <vt:lpstr>Проверь себя: тест на степень мотивации  к отказу от курения </vt:lpstr>
      <vt:lpstr>Презентация PowerPoint</vt:lpstr>
      <vt:lpstr>Бросаю курить! С чего начать?</vt:lpstr>
      <vt:lpstr>Кто поможет?</vt:lpstr>
      <vt:lpstr>В России: Федеральный закон "Об охране здоровья граждан от воздействия окружающего табачного дыма и последствий потребления табака" от 23.02.2013 N 15-ФЗ </vt:lpstr>
      <vt:lpstr>Презентация PowerPoint</vt:lpstr>
      <vt:lpstr>Презентация PowerPoint</vt:lpstr>
      <vt:lpstr>Резюме</vt:lpstr>
      <vt:lpstr>Критерии человека, ведущего здоровый образ жизни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288</cp:revision>
  <dcterms:created xsi:type="dcterms:W3CDTF">2018-02-28T07:05:19Z</dcterms:created>
  <dcterms:modified xsi:type="dcterms:W3CDTF">2020-04-20T09:20:28Z</dcterms:modified>
</cp:coreProperties>
</file>