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519" r:id="rId4"/>
    <p:sldId id="520" r:id="rId5"/>
    <p:sldId id="521" r:id="rId6"/>
    <p:sldId id="524" r:id="rId7"/>
    <p:sldId id="525" r:id="rId8"/>
    <p:sldId id="526" r:id="rId9"/>
    <p:sldId id="527" r:id="rId10"/>
    <p:sldId id="528" r:id="rId11"/>
    <p:sldId id="529" r:id="rId12"/>
    <p:sldId id="530" r:id="rId13"/>
    <p:sldId id="531" r:id="rId14"/>
    <p:sldId id="28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9EE71E-0DD3-4F79-8515-D3269BDA6CA9}" type="doc">
      <dgm:prSet loTypeId="urn:microsoft.com/office/officeart/2005/8/layout/vProcess5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41B26A3A-B2DB-4B50-B7A2-1D63A5445118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ln>
          <a:solidFill>
            <a:schemeClr val="accent5"/>
          </a:solidFill>
        </a:ln>
      </dgm:spPr>
      <dgm:t>
        <a:bodyPr/>
        <a:lstStyle/>
        <a:p>
          <a:r>
            <a:rPr lang="ru-RU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Распознать свои эмоции</a:t>
          </a:r>
        </a:p>
      </dgm:t>
    </dgm:pt>
    <dgm:pt modelId="{4D3B191F-2AFB-4688-938C-62060C9602B2}" type="parTrans" cxnId="{84D41F04-594F-4992-A737-66C800F92B44}">
      <dgm:prSet/>
      <dgm:spPr/>
      <dgm:t>
        <a:bodyPr/>
        <a:lstStyle/>
        <a:p>
          <a:endParaRPr lang="ru-RU"/>
        </a:p>
      </dgm:t>
    </dgm:pt>
    <dgm:pt modelId="{FF251C33-C598-4A11-B96E-A4D6CE0E9FE8}" type="sibTrans" cxnId="{84D41F04-594F-4992-A737-66C800F92B44}">
      <dgm:prSet/>
      <dgm:spPr/>
      <dgm:t>
        <a:bodyPr/>
        <a:lstStyle/>
        <a:p>
          <a:endParaRPr lang="ru-RU"/>
        </a:p>
      </dgm:t>
    </dgm:pt>
    <dgm:pt modelId="{11B0FD8F-0046-44F2-866D-0273010F689D}">
      <dgm:prSet phldrT="[Текст]" custT="1"/>
      <dgm:spPr/>
      <dgm:t>
        <a:bodyPr/>
        <a:lstStyle/>
        <a:p>
          <a:r>
            <a:rPr lang="ru-RU" sz="1800" b="1" dirty="0">
              <a:latin typeface="Calibri" panose="020F0502020204030204" pitchFamily="34" charset="0"/>
              <a:cs typeface="Calibri" panose="020F0502020204030204" pitchFamily="34" charset="0"/>
            </a:rPr>
            <a:t>Осознать границы переживаний</a:t>
          </a:r>
        </a:p>
      </dgm:t>
    </dgm:pt>
    <dgm:pt modelId="{F6471209-5F36-4445-931F-85067C77A238}" type="parTrans" cxnId="{83A35F90-9C5E-4C68-93F9-52045C37D18F}">
      <dgm:prSet/>
      <dgm:spPr/>
      <dgm:t>
        <a:bodyPr/>
        <a:lstStyle/>
        <a:p>
          <a:endParaRPr lang="ru-RU"/>
        </a:p>
      </dgm:t>
    </dgm:pt>
    <dgm:pt modelId="{A60CDA55-8FAE-4873-A366-D8FCB5BAA4E6}" type="sibTrans" cxnId="{83A35F90-9C5E-4C68-93F9-52045C37D18F}">
      <dgm:prSet/>
      <dgm:spPr/>
      <dgm:t>
        <a:bodyPr/>
        <a:lstStyle/>
        <a:p>
          <a:endParaRPr lang="ru-RU"/>
        </a:p>
      </dgm:t>
    </dgm:pt>
    <dgm:pt modelId="{EA2F8F99-D7EB-4999-AD0B-98E4EB912C96}">
      <dgm:prSet phldrT="[Текст]" custT="1"/>
      <dgm:spPr/>
      <dgm:t>
        <a:bodyPr/>
        <a:lstStyle/>
        <a:p>
          <a:r>
            <a:rPr lang="ru-RU" sz="1800" b="1" dirty="0">
              <a:latin typeface="Calibri" panose="020F0502020204030204" pitchFamily="34" charset="0"/>
              <a:cs typeface="Calibri" panose="020F0502020204030204" pitchFamily="34" charset="0"/>
            </a:rPr>
            <a:t>Саморегуляция поведения</a:t>
          </a:r>
        </a:p>
      </dgm:t>
    </dgm:pt>
    <dgm:pt modelId="{CF8791A0-2316-45EF-B1C5-783BDF745056}" type="parTrans" cxnId="{5548ED59-C605-417D-954E-A934B9ED1191}">
      <dgm:prSet/>
      <dgm:spPr/>
      <dgm:t>
        <a:bodyPr/>
        <a:lstStyle/>
        <a:p>
          <a:endParaRPr lang="ru-RU"/>
        </a:p>
      </dgm:t>
    </dgm:pt>
    <dgm:pt modelId="{94BDDF58-5B98-4EC9-B539-7F56B0F3CD07}" type="sibTrans" cxnId="{5548ED59-C605-417D-954E-A934B9ED1191}">
      <dgm:prSet/>
      <dgm:spPr/>
      <dgm:t>
        <a:bodyPr/>
        <a:lstStyle/>
        <a:p>
          <a:endParaRPr lang="ru-RU"/>
        </a:p>
      </dgm:t>
    </dgm:pt>
    <dgm:pt modelId="{D71B5BA1-8AF8-4F73-A8FB-5E8903CBE821}">
      <dgm:prSet phldrT="[Текст]" custT="1"/>
      <dgm:spPr/>
      <dgm:t>
        <a:bodyPr/>
        <a:lstStyle/>
        <a:p>
          <a:r>
            <a:rPr lang="ru-RU" sz="1800" b="1" dirty="0">
              <a:latin typeface="Calibri" panose="020F0502020204030204" pitchFamily="34" charset="0"/>
              <a:cs typeface="Calibri" panose="020F0502020204030204" pitchFamily="34" charset="0"/>
            </a:rPr>
            <a:t>Осознание уверенности </a:t>
          </a:r>
          <a:br>
            <a:rPr lang="ru-RU" sz="1800" b="1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ru-RU" sz="1800" b="1" dirty="0">
              <a:latin typeface="Calibri" panose="020F0502020204030204" pitchFamily="34" charset="0"/>
              <a:cs typeface="Calibri" panose="020F0502020204030204" pitchFamily="34" charset="0"/>
            </a:rPr>
            <a:t>в себе</a:t>
          </a:r>
        </a:p>
      </dgm:t>
    </dgm:pt>
    <dgm:pt modelId="{0A9438A7-AFA9-48FB-B9E2-78BCFAFF10DA}" type="parTrans" cxnId="{3AD79C3C-4969-4345-95C1-2C0AEA80324F}">
      <dgm:prSet/>
      <dgm:spPr/>
      <dgm:t>
        <a:bodyPr/>
        <a:lstStyle/>
        <a:p>
          <a:endParaRPr lang="ru-RU"/>
        </a:p>
      </dgm:t>
    </dgm:pt>
    <dgm:pt modelId="{303B5989-3485-4F9A-8495-AF4530C0CF14}" type="sibTrans" cxnId="{3AD79C3C-4969-4345-95C1-2C0AEA80324F}">
      <dgm:prSet/>
      <dgm:spPr/>
      <dgm:t>
        <a:bodyPr/>
        <a:lstStyle/>
        <a:p>
          <a:endParaRPr lang="ru-RU"/>
        </a:p>
      </dgm:t>
    </dgm:pt>
    <dgm:pt modelId="{DCA1A823-457B-4162-99A5-7660B613B3F2}" type="pres">
      <dgm:prSet presAssocID="{789EE71E-0DD3-4F79-8515-D3269BDA6CA9}" presName="outerComposite" presStyleCnt="0">
        <dgm:presLayoutVars>
          <dgm:chMax val="5"/>
          <dgm:dir/>
          <dgm:resizeHandles val="exact"/>
        </dgm:presLayoutVars>
      </dgm:prSet>
      <dgm:spPr/>
    </dgm:pt>
    <dgm:pt modelId="{1376E697-92E8-4D10-9976-B412B9E0E14E}" type="pres">
      <dgm:prSet presAssocID="{789EE71E-0DD3-4F79-8515-D3269BDA6CA9}" presName="dummyMaxCanvas" presStyleCnt="0">
        <dgm:presLayoutVars/>
      </dgm:prSet>
      <dgm:spPr/>
    </dgm:pt>
    <dgm:pt modelId="{83F5F359-1490-4A94-9BC8-571D0B8C108F}" type="pres">
      <dgm:prSet presAssocID="{789EE71E-0DD3-4F79-8515-D3269BDA6CA9}" presName="FourNodes_1" presStyleLbl="node1" presStyleIdx="0" presStyleCnt="4" custScaleX="105806">
        <dgm:presLayoutVars>
          <dgm:bulletEnabled val="1"/>
        </dgm:presLayoutVars>
      </dgm:prSet>
      <dgm:spPr/>
    </dgm:pt>
    <dgm:pt modelId="{750B61A4-B6C2-476A-9B86-31D8B4AAD893}" type="pres">
      <dgm:prSet presAssocID="{789EE71E-0DD3-4F79-8515-D3269BDA6CA9}" presName="FourNodes_2" presStyleLbl="node1" presStyleIdx="1" presStyleCnt="4" custScaleX="108331">
        <dgm:presLayoutVars>
          <dgm:bulletEnabled val="1"/>
        </dgm:presLayoutVars>
      </dgm:prSet>
      <dgm:spPr/>
    </dgm:pt>
    <dgm:pt modelId="{ECFBBBFB-EC16-44D9-BA35-8EB0D18480CC}" type="pres">
      <dgm:prSet presAssocID="{789EE71E-0DD3-4F79-8515-D3269BDA6CA9}" presName="FourNodes_3" presStyleLbl="node1" presStyleIdx="2" presStyleCnt="4" custScaleX="110860">
        <dgm:presLayoutVars>
          <dgm:bulletEnabled val="1"/>
        </dgm:presLayoutVars>
      </dgm:prSet>
      <dgm:spPr/>
    </dgm:pt>
    <dgm:pt modelId="{05EAFC89-9816-49C4-A8EC-B9BDCFAD31D4}" type="pres">
      <dgm:prSet presAssocID="{789EE71E-0DD3-4F79-8515-D3269BDA6CA9}" presName="FourNodes_4" presStyleLbl="node1" presStyleIdx="3" presStyleCnt="4" custScaleX="114079">
        <dgm:presLayoutVars>
          <dgm:bulletEnabled val="1"/>
        </dgm:presLayoutVars>
      </dgm:prSet>
      <dgm:spPr/>
    </dgm:pt>
    <dgm:pt modelId="{0CF6F273-2150-4D61-9FE1-A86678755247}" type="pres">
      <dgm:prSet presAssocID="{789EE71E-0DD3-4F79-8515-D3269BDA6CA9}" presName="FourConn_1-2" presStyleLbl="fgAccFollowNode1" presStyleIdx="0" presStyleCnt="3">
        <dgm:presLayoutVars>
          <dgm:bulletEnabled val="1"/>
        </dgm:presLayoutVars>
      </dgm:prSet>
      <dgm:spPr/>
    </dgm:pt>
    <dgm:pt modelId="{404BE9C3-548A-48F8-A4DF-001293CE1BE6}" type="pres">
      <dgm:prSet presAssocID="{789EE71E-0DD3-4F79-8515-D3269BDA6CA9}" presName="FourConn_2-3" presStyleLbl="fgAccFollowNode1" presStyleIdx="1" presStyleCnt="3">
        <dgm:presLayoutVars>
          <dgm:bulletEnabled val="1"/>
        </dgm:presLayoutVars>
      </dgm:prSet>
      <dgm:spPr/>
    </dgm:pt>
    <dgm:pt modelId="{3035DA15-2287-4CD2-B951-D9653C9BBD2D}" type="pres">
      <dgm:prSet presAssocID="{789EE71E-0DD3-4F79-8515-D3269BDA6CA9}" presName="FourConn_3-4" presStyleLbl="fgAccFollowNode1" presStyleIdx="2" presStyleCnt="3">
        <dgm:presLayoutVars>
          <dgm:bulletEnabled val="1"/>
        </dgm:presLayoutVars>
      </dgm:prSet>
      <dgm:spPr/>
    </dgm:pt>
    <dgm:pt modelId="{A3008D75-04A4-40EB-A6C9-927FD2D7A7F2}" type="pres">
      <dgm:prSet presAssocID="{789EE71E-0DD3-4F79-8515-D3269BDA6CA9}" presName="FourNodes_1_text" presStyleLbl="node1" presStyleIdx="3" presStyleCnt="4">
        <dgm:presLayoutVars>
          <dgm:bulletEnabled val="1"/>
        </dgm:presLayoutVars>
      </dgm:prSet>
      <dgm:spPr/>
    </dgm:pt>
    <dgm:pt modelId="{C7D93C94-DFAA-4100-A52E-4D7B3F36E9D0}" type="pres">
      <dgm:prSet presAssocID="{789EE71E-0DD3-4F79-8515-D3269BDA6CA9}" presName="FourNodes_2_text" presStyleLbl="node1" presStyleIdx="3" presStyleCnt="4">
        <dgm:presLayoutVars>
          <dgm:bulletEnabled val="1"/>
        </dgm:presLayoutVars>
      </dgm:prSet>
      <dgm:spPr/>
    </dgm:pt>
    <dgm:pt modelId="{74AD6127-425B-4B7D-8440-318994DEC801}" type="pres">
      <dgm:prSet presAssocID="{789EE71E-0DD3-4F79-8515-D3269BDA6CA9}" presName="FourNodes_3_text" presStyleLbl="node1" presStyleIdx="3" presStyleCnt="4">
        <dgm:presLayoutVars>
          <dgm:bulletEnabled val="1"/>
        </dgm:presLayoutVars>
      </dgm:prSet>
      <dgm:spPr/>
    </dgm:pt>
    <dgm:pt modelId="{3DE69F65-4448-4F86-8AEC-98FEDF15F11B}" type="pres">
      <dgm:prSet presAssocID="{789EE71E-0DD3-4F79-8515-D3269BDA6CA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4D41F04-594F-4992-A737-66C800F92B44}" srcId="{789EE71E-0DD3-4F79-8515-D3269BDA6CA9}" destId="{41B26A3A-B2DB-4B50-B7A2-1D63A5445118}" srcOrd="0" destOrd="0" parTransId="{4D3B191F-2AFB-4688-938C-62060C9602B2}" sibTransId="{FF251C33-C598-4A11-B96E-A4D6CE0E9FE8}"/>
    <dgm:cxn modelId="{B3E41B19-347D-4D64-B7D2-8C7417631829}" type="presOf" srcId="{41B26A3A-B2DB-4B50-B7A2-1D63A5445118}" destId="{83F5F359-1490-4A94-9BC8-571D0B8C108F}" srcOrd="0" destOrd="0" presId="urn:microsoft.com/office/officeart/2005/8/layout/vProcess5"/>
    <dgm:cxn modelId="{3AD79C3C-4969-4345-95C1-2C0AEA80324F}" srcId="{789EE71E-0DD3-4F79-8515-D3269BDA6CA9}" destId="{D71B5BA1-8AF8-4F73-A8FB-5E8903CBE821}" srcOrd="3" destOrd="0" parTransId="{0A9438A7-AFA9-48FB-B9E2-78BCFAFF10DA}" sibTransId="{303B5989-3485-4F9A-8495-AF4530C0CF14}"/>
    <dgm:cxn modelId="{11ED9446-E5B4-4419-BBFC-E1CA43E1D6F6}" type="presOf" srcId="{41B26A3A-B2DB-4B50-B7A2-1D63A5445118}" destId="{A3008D75-04A4-40EB-A6C9-927FD2D7A7F2}" srcOrd="1" destOrd="0" presId="urn:microsoft.com/office/officeart/2005/8/layout/vProcess5"/>
    <dgm:cxn modelId="{D2BEBE4B-5506-4A92-ABAF-BD2020D298B0}" type="presOf" srcId="{D71B5BA1-8AF8-4F73-A8FB-5E8903CBE821}" destId="{05EAFC89-9816-49C4-A8EC-B9BDCFAD31D4}" srcOrd="0" destOrd="0" presId="urn:microsoft.com/office/officeart/2005/8/layout/vProcess5"/>
    <dgm:cxn modelId="{6FBF4D50-152D-4F43-BE61-AC003019C562}" type="presOf" srcId="{789EE71E-0DD3-4F79-8515-D3269BDA6CA9}" destId="{DCA1A823-457B-4162-99A5-7660B613B3F2}" srcOrd="0" destOrd="0" presId="urn:microsoft.com/office/officeart/2005/8/layout/vProcess5"/>
    <dgm:cxn modelId="{5548ED59-C605-417D-954E-A934B9ED1191}" srcId="{789EE71E-0DD3-4F79-8515-D3269BDA6CA9}" destId="{EA2F8F99-D7EB-4999-AD0B-98E4EB912C96}" srcOrd="2" destOrd="0" parTransId="{CF8791A0-2316-45EF-B1C5-783BDF745056}" sibTransId="{94BDDF58-5B98-4EC9-B539-7F56B0F3CD07}"/>
    <dgm:cxn modelId="{3219075A-381A-4121-9041-48798F9C2CA8}" type="presOf" srcId="{11B0FD8F-0046-44F2-866D-0273010F689D}" destId="{C7D93C94-DFAA-4100-A52E-4D7B3F36E9D0}" srcOrd="1" destOrd="0" presId="urn:microsoft.com/office/officeart/2005/8/layout/vProcess5"/>
    <dgm:cxn modelId="{83A35F90-9C5E-4C68-93F9-52045C37D18F}" srcId="{789EE71E-0DD3-4F79-8515-D3269BDA6CA9}" destId="{11B0FD8F-0046-44F2-866D-0273010F689D}" srcOrd="1" destOrd="0" parTransId="{F6471209-5F36-4445-931F-85067C77A238}" sibTransId="{A60CDA55-8FAE-4873-A366-D8FCB5BAA4E6}"/>
    <dgm:cxn modelId="{955521B8-1442-465E-A302-F46D3F7A906C}" type="presOf" srcId="{D71B5BA1-8AF8-4F73-A8FB-5E8903CBE821}" destId="{3DE69F65-4448-4F86-8AEC-98FEDF15F11B}" srcOrd="1" destOrd="0" presId="urn:microsoft.com/office/officeart/2005/8/layout/vProcess5"/>
    <dgm:cxn modelId="{CECAB6C1-6718-4EC6-9075-7417D97EBED5}" type="presOf" srcId="{FF251C33-C598-4A11-B96E-A4D6CE0E9FE8}" destId="{0CF6F273-2150-4D61-9FE1-A86678755247}" srcOrd="0" destOrd="0" presId="urn:microsoft.com/office/officeart/2005/8/layout/vProcess5"/>
    <dgm:cxn modelId="{663A86CE-4893-480E-B956-57711338D3A6}" type="presOf" srcId="{EA2F8F99-D7EB-4999-AD0B-98E4EB912C96}" destId="{ECFBBBFB-EC16-44D9-BA35-8EB0D18480CC}" srcOrd="0" destOrd="0" presId="urn:microsoft.com/office/officeart/2005/8/layout/vProcess5"/>
    <dgm:cxn modelId="{B694FDD1-FC21-4E05-9D93-FD977D26E084}" type="presOf" srcId="{11B0FD8F-0046-44F2-866D-0273010F689D}" destId="{750B61A4-B6C2-476A-9B86-31D8B4AAD893}" srcOrd="0" destOrd="0" presId="urn:microsoft.com/office/officeart/2005/8/layout/vProcess5"/>
    <dgm:cxn modelId="{C8D205E7-83EF-46A8-9D1F-0792B57BC195}" type="presOf" srcId="{A60CDA55-8FAE-4873-A366-D8FCB5BAA4E6}" destId="{404BE9C3-548A-48F8-A4DF-001293CE1BE6}" srcOrd="0" destOrd="0" presId="urn:microsoft.com/office/officeart/2005/8/layout/vProcess5"/>
    <dgm:cxn modelId="{5D8B26F5-D0BB-44F0-89B6-296C1C6FA11E}" type="presOf" srcId="{EA2F8F99-D7EB-4999-AD0B-98E4EB912C96}" destId="{74AD6127-425B-4B7D-8440-318994DEC801}" srcOrd="1" destOrd="0" presId="urn:microsoft.com/office/officeart/2005/8/layout/vProcess5"/>
    <dgm:cxn modelId="{98CB7DFC-CA83-4CC2-8C0A-DD7B900A178B}" type="presOf" srcId="{94BDDF58-5B98-4EC9-B539-7F56B0F3CD07}" destId="{3035DA15-2287-4CD2-B951-D9653C9BBD2D}" srcOrd="0" destOrd="0" presId="urn:microsoft.com/office/officeart/2005/8/layout/vProcess5"/>
    <dgm:cxn modelId="{3EE00529-33BE-4D92-962F-B7D07B2E847A}" type="presParOf" srcId="{DCA1A823-457B-4162-99A5-7660B613B3F2}" destId="{1376E697-92E8-4D10-9976-B412B9E0E14E}" srcOrd="0" destOrd="0" presId="urn:microsoft.com/office/officeart/2005/8/layout/vProcess5"/>
    <dgm:cxn modelId="{C6F8C290-3132-4502-B525-39C9D65AD828}" type="presParOf" srcId="{DCA1A823-457B-4162-99A5-7660B613B3F2}" destId="{83F5F359-1490-4A94-9BC8-571D0B8C108F}" srcOrd="1" destOrd="0" presId="urn:microsoft.com/office/officeart/2005/8/layout/vProcess5"/>
    <dgm:cxn modelId="{E4B38CE2-DFD6-4BD5-8402-3B21710828A2}" type="presParOf" srcId="{DCA1A823-457B-4162-99A5-7660B613B3F2}" destId="{750B61A4-B6C2-476A-9B86-31D8B4AAD893}" srcOrd="2" destOrd="0" presId="urn:microsoft.com/office/officeart/2005/8/layout/vProcess5"/>
    <dgm:cxn modelId="{C47CB033-2630-4F88-B463-53315FA375F1}" type="presParOf" srcId="{DCA1A823-457B-4162-99A5-7660B613B3F2}" destId="{ECFBBBFB-EC16-44D9-BA35-8EB0D18480CC}" srcOrd="3" destOrd="0" presId="urn:microsoft.com/office/officeart/2005/8/layout/vProcess5"/>
    <dgm:cxn modelId="{4536AFE5-0813-4529-9F95-AE458024143D}" type="presParOf" srcId="{DCA1A823-457B-4162-99A5-7660B613B3F2}" destId="{05EAFC89-9816-49C4-A8EC-B9BDCFAD31D4}" srcOrd="4" destOrd="0" presId="urn:microsoft.com/office/officeart/2005/8/layout/vProcess5"/>
    <dgm:cxn modelId="{D836296A-E778-4812-B848-6A8C13CBDABC}" type="presParOf" srcId="{DCA1A823-457B-4162-99A5-7660B613B3F2}" destId="{0CF6F273-2150-4D61-9FE1-A86678755247}" srcOrd="5" destOrd="0" presId="urn:microsoft.com/office/officeart/2005/8/layout/vProcess5"/>
    <dgm:cxn modelId="{C83550F3-C71E-497B-8E87-26DFB9F62F44}" type="presParOf" srcId="{DCA1A823-457B-4162-99A5-7660B613B3F2}" destId="{404BE9C3-548A-48F8-A4DF-001293CE1BE6}" srcOrd="6" destOrd="0" presId="urn:microsoft.com/office/officeart/2005/8/layout/vProcess5"/>
    <dgm:cxn modelId="{F1883CE9-93E8-4B39-BECD-0FF70BE4D1AA}" type="presParOf" srcId="{DCA1A823-457B-4162-99A5-7660B613B3F2}" destId="{3035DA15-2287-4CD2-B951-D9653C9BBD2D}" srcOrd="7" destOrd="0" presId="urn:microsoft.com/office/officeart/2005/8/layout/vProcess5"/>
    <dgm:cxn modelId="{98251E67-346D-4046-8BAC-9B292C80D1CD}" type="presParOf" srcId="{DCA1A823-457B-4162-99A5-7660B613B3F2}" destId="{A3008D75-04A4-40EB-A6C9-927FD2D7A7F2}" srcOrd="8" destOrd="0" presId="urn:microsoft.com/office/officeart/2005/8/layout/vProcess5"/>
    <dgm:cxn modelId="{058796E7-56D1-4248-8900-92C7FD71CE2D}" type="presParOf" srcId="{DCA1A823-457B-4162-99A5-7660B613B3F2}" destId="{C7D93C94-DFAA-4100-A52E-4D7B3F36E9D0}" srcOrd="9" destOrd="0" presId="urn:microsoft.com/office/officeart/2005/8/layout/vProcess5"/>
    <dgm:cxn modelId="{FCEB1FFB-7BB2-49BC-A03B-C483643313E0}" type="presParOf" srcId="{DCA1A823-457B-4162-99A5-7660B613B3F2}" destId="{74AD6127-425B-4B7D-8440-318994DEC801}" srcOrd="10" destOrd="0" presId="urn:microsoft.com/office/officeart/2005/8/layout/vProcess5"/>
    <dgm:cxn modelId="{12438F68-CD82-4FFE-8F39-F6BAAE25F781}" type="presParOf" srcId="{DCA1A823-457B-4162-99A5-7660B613B3F2}" destId="{3DE69F65-4448-4F86-8AEC-98FEDF15F11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48F193A-0327-4C0F-B712-92ED3D7352A0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7AAF0E7-739E-4D47-9EC9-A841E7A8DF11}">
      <dgm:prSet/>
      <dgm:spPr/>
      <dgm:t>
        <a:bodyPr/>
        <a:lstStyle/>
        <a:p>
          <a:r>
            <a:rPr lang="ru-RU" dirty="0"/>
            <a:t>Теперь медленно «двигайтесь» в сторону, от напряжения…где оно пропадает</a:t>
          </a:r>
        </a:p>
      </dgm:t>
    </dgm:pt>
    <dgm:pt modelId="{DFE867C2-D88A-491B-BDB8-DF7D0E24419F}" type="parTrans" cxnId="{AEE4788C-1BA7-4538-B977-820FC23194AB}">
      <dgm:prSet/>
      <dgm:spPr/>
      <dgm:t>
        <a:bodyPr/>
        <a:lstStyle/>
        <a:p>
          <a:endParaRPr lang="ru-RU"/>
        </a:p>
      </dgm:t>
    </dgm:pt>
    <dgm:pt modelId="{02134BC2-083B-460B-B0E9-D90F15DCA35C}" type="sibTrans" cxnId="{AEE4788C-1BA7-4538-B977-820FC23194AB}">
      <dgm:prSet/>
      <dgm:spPr/>
      <dgm:t>
        <a:bodyPr/>
        <a:lstStyle/>
        <a:p>
          <a:endParaRPr lang="ru-RU"/>
        </a:p>
      </dgm:t>
    </dgm:pt>
    <dgm:pt modelId="{DFC7719B-4530-42EC-BCD4-55C6907645D4}">
      <dgm:prSet/>
      <dgm:spPr/>
      <dgm:t>
        <a:bodyPr/>
        <a:lstStyle/>
        <a:p>
          <a:r>
            <a:rPr lang="ru-RU" dirty="0"/>
            <a:t>Сосредоточьтесь на ощущении там, где нет напряжения… замечайте свое дыхание (как Вы дышите)… все ощущения в теле</a:t>
          </a:r>
        </a:p>
      </dgm:t>
    </dgm:pt>
    <dgm:pt modelId="{50285993-77FA-49E9-9C23-D5582C5AEBFE}" type="parTrans" cxnId="{FAD34F73-598C-4AA4-849F-436F46A2145B}">
      <dgm:prSet/>
      <dgm:spPr/>
      <dgm:t>
        <a:bodyPr/>
        <a:lstStyle/>
        <a:p>
          <a:endParaRPr lang="ru-RU"/>
        </a:p>
      </dgm:t>
    </dgm:pt>
    <dgm:pt modelId="{E07811F8-7DB4-4D19-BAF5-5FA2C2CA467C}" type="sibTrans" cxnId="{FAD34F73-598C-4AA4-849F-436F46A2145B}">
      <dgm:prSet/>
      <dgm:spPr/>
      <dgm:t>
        <a:bodyPr/>
        <a:lstStyle/>
        <a:p>
          <a:endParaRPr lang="ru-RU"/>
        </a:p>
      </dgm:t>
    </dgm:pt>
    <dgm:pt modelId="{B9E8C913-EDCB-4207-99B1-86AE9B832669}">
      <dgm:prSet/>
      <dgm:spPr/>
      <dgm:t>
        <a:bodyPr/>
        <a:lstStyle/>
        <a:p>
          <a:r>
            <a:rPr lang="ru-RU" dirty="0"/>
            <a:t>Медленно двигайтесь обратно, в сторону напряжения, дойдите</a:t>
          </a:r>
          <a:br>
            <a:rPr lang="ru-RU" dirty="0"/>
          </a:br>
          <a:r>
            <a:rPr lang="ru-RU" dirty="0"/>
            <a:t>до места, где оно появляется и сосредоточьтесь на «краю» напряжения</a:t>
          </a:r>
        </a:p>
      </dgm:t>
    </dgm:pt>
    <dgm:pt modelId="{1C759378-46B0-4B64-8020-55D819157F50}" type="parTrans" cxnId="{296279E5-10D4-4391-BD2C-02F23A7BEA2F}">
      <dgm:prSet/>
      <dgm:spPr/>
      <dgm:t>
        <a:bodyPr/>
        <a:lstStyle/>
        <a:p>
          <a:endParaRPr lang="ru-RU"/>
        </a:p>
      </dgm:t>
    </dgm:pt>
    <dgm:pt modelId="{2398CEAD-FA11-4B5C-93E3-D81DF67D31AD}" type="sibTrans" cxnId="{296279E5-10D4-4391-BD2C-02F23A7BEA2F}">
      <dgm:prSet/>
      <dgm:spPr/>
      <dgm:t>
        <a:bodyPr/>
        <a:lstStyle/>
        <a:p>
          <a:endParaRPr lang="ru-RU"/>
        </a:p>
      </dgm:t>
    </dgm:pt>
    <dgm:pt modelId="{37C12958-DC73-460C-A044-799B8816F238}">
      <dgm:prSet/>
      <dgm:spPr/>
      <dgm:t>
        <a:bodyPr/>
        <a:lstStyle/>
        <a:p>
          <a:r>
            <a:rPr lang="ru-RU" dirty="0"/>
            <a:t>Представьте себя в центре, защищенном границей и отследите появление ощущений в теле</a:t>
          </a:r>
        </a:p>
      </dgm:t>
    </dgm:pt>
    <dgm:pt modelId="{616158B9-1C5D-4A5A-989C-B1C0A222E947}" type="parTrans" cxnId="{A39D23EB-125B-4B66-BBC9-FBE0056ED6A0}">
      <dgm:prSet/>
      <dgm:spPr/>
      <dgm:t>
        <a:bodyPr/>
        <a:lstStyle/>
        <a:p>
          <a:endParaRPr lang="ru-RU"/>
        </a:p>
      </dgm:t>
    </dgm:pt>
    <dgm:pt modelId="{DA296842-4AB7-4B69-B9C4-82DEA48739C0}" type="sibTrans" cxnId="{A39D23EB-125B-4B66-BBC9-FBE0056ED6A0}">
      <dgm:prSet/>
      <dgm:spPr/>
      <dgm:t>
        <a:bodyPr/>
        <a:lstStyle/>
        <a:p>
          <a:endParaRPr lang="ru-RU"/>
        </a:p>
      </dgm:t>
    </dgm:pt>
    <dgm:pt modelId="{F3D8EEDF-68F0-4B55-8CF6-A4A1094F35E2}">
      <dgm:prSet/>
      <dgm:spPr/>
      <dgm:t>
        <a:bodyPr/>
        <a:lstStyle/>
        <a:p>
          <a:r>
            <a:rPr lang="ru-RU" dirty="0"/>
            <a:t>При осознании отрицательных эмоций и появлении напряжения –представляйте границу</a:t>
          </a:r>
        </a:p>
      </dgm:t>
    </dgm:pt>
    <dgm:pt modelId="{6D4B6D64-1DA2-449C-847F-FB73DFC64414}" type="parTrans" cxnId="{0236773A-3308-463A-8C85-251C0A5BE56F}">
      <dgm:prSet/>
      <dgm:spPr/>
      <dgm:t>
        <a:bodyPr/>
        <a:lstStyle/>
        <a:p>
          <a:endParaRPr lang="ru-RU"/>
        </a:p>
      </dgm:t>
    </dgm:pt>
    <dgm:pt modelId="{329CE28A-F6E6-45A1-AFCE-B4ACE3988ECC}" type="sibTrans" cxnId="{0236773A-3308-463A-8C85-251C0A5BE56F}">
      <dgm:prSet/>
      <dgm:spPr/>
      <dgm:t>
        <a:bodyPr/>
        <a:lstStyle/>
        <a:p>
          <a:endParaRPr lang="ru-RU"/>
        </a:p>
      </dgm:t>
    </dgm:pt>
    <dgm:pt modelId="{75828FC0-763B-48B0-B8D3-4614CD1C5D28}">
      <dgm:prSet phldrT="[Текст]"/>
      <dgm:spPr/>
      <dgm:t>
        <a:bodyPr/>
        <a:lstStyle/>
        <a:p>
          <a:r>
            <a:rPr lang="ru-RU" dirty="0"/>
            <a:t>- при осознании переживаний отследите напряжение, которое есть </a:t>
          </a:r>
          <a:br>
            <a:rPr lang="ru-RU" dirty="0"/>
          </a:br>
          <a:r>
            <a:rPr lang="ru-RU" dirty="0"/>
            <a:t>в вашем теле… где оно находится?</a:t>
          </a:r>
        </a:p>
      </dgm:t>
    </dgm:pt>
    <dgm:pt modelId="{A945447A-D6F0-4AE3-886D-CE826B7196B0}" type="parTrans" cxnId="{CDE90976-BF66-4A76-B14D-7CC4F76D01F6}">
      <dgm:prSet/>
      <dgm:spPr/>
      <dgm:t>
        <a:bodyPr/>
        <a:lstStyle/>
        <a:p>
          <a:endParaRPr lang="ru-RU"/>
        </a:p>
      </dgm:t>
    </dgm:pt>
    <dgm:pt modelId="{9B86DF3F-40A7-4D73-A6B8-1AC528E1660F}" type="sibTrans" cxnId="{CDE90976-BF66-4A76-B14D-7CC4F76D01F6}">
      <dgm:prSet/>
      <dgm:spPr/>
      <dgm:t>
        <a:bodyPr/>
        <a:lstStyle/>
        <a:p>
          <a:endParaRPr lang="ru-RU"/>
        </a:p>
      </dgm:t>
    </dgm:pt>
    <dgm:pt modelId="{AF244C07-1DE5-4879-82EF-90D33EDAB0D7}" type="pres">
      <dgm:prSet presAssocID="{548F193A-0327-4C0F-B712-92ED3D7352A0}" presName="vert0" presStyleCnt="0">
        <dgm:presLayoutVars>
          <dgm:dir/>
          <dgm:animOne val="branch"/>
          <dgm:animLvl val="lvl"/>
        </dgm:presLayoutVars>
      </dgm:prSet>
      <dgm:spPr/>
    </dgm:pt>
    <dgm:pt modelId="{EA6E2A9E-F385-4F42-B84E-0DC6E091C7DB}" type="pres">
      <dgm:prSet presAssocID="{75828FC0-763B-48B0-B8D3-4614CD1C5D28}" presName="thickLine" presStyleLbl="alignNode1" presStyleIdx="0" presStyleCnt="6"/>
      <dgm:spPr/>
    </dgm:pt>
    <dgm:pt modelId="{6F58BC0C-FA35-49A7-88DD-2791CFDBE7DF}" type="pres">
      <dgm:prSet presAssocID="{75828FC0-763B-48B0-B8D3-4614CD1C5D28}" presName="horz1" presStyleCnt="0"/>
      <dgm:spPr/>
    </dgm:pt>
    <dgm:pt modelId="{11D2AE54-5342-4E8F-AE7D-8BF9D1B0DA61}" type="pres">
      <dgm:prSet presAssocID="{75828FC0-763B-48B0-B8D3-4614CD1C5D28}" presName="tx1" presStyleLbl="revTx" presStyleIdx="0" presStyleCnt="6"/>
      <dgm:spPr/>
    </dgm:pt>
    <dgm:pt modelId="{645FD6F6-A52D-48D2-AEF5-A70C05A11655}" type="pres">
      <dgm:prSet presAssocID="{75828FC0-763B-48B0-B8D3-4614CD1C5D28}" presName="vert1" presStyleCnt="0"/>
      <dgm:spPr/>
    </dgm:pt>
    <dgm:pt modelId="{9892182D-D939-4D8E-BB12-57CACBF82EB6}" type="pres">
      <dgm:prSet presAssocID="{C7AAF0E7-739E-4D47-9EC9-A841E7A8DF11}" presName="thickLine" presStyleLbl="alignNode1" presStyleIdx="1" presStyleCnt="6"/>
      <dgm:spPr/>
    </dgm:pt>
    <dgm:pt modelId="{B6C4C99D-7E24-46BF-A9F3-ED30F3567A64}" type="pres">
      <dgm:prSet presAssocID="{C7AAF0E7-739E-4D47-9EC9-A841E7A8DF11}" presName="horz1" presStyleCnt="0"/>
      <dgm:spPr/>
    </dgm:pt>
    <dgm:pt modelId="{24E20DD4-1BBA-402E-81ED-A811D492B87F}" type="pres">
      <dgm:prSet presAssocID="{C7AAF0E7-739E-4D47-9EC9-A841E7A8DF11}" presName="tx1" presStyleLbl="revTx" presStyleIdx="1" presStyleCnt="6"/>
      <dgm:spPr/>
    </dgm:pt>
    <dgm:pt modelId="{49883D6A-ABDE-4744-845B-E8F529C8876E}" type="pres">
      <dgm:prSet presAssocID="{C7AAF0E7-739E-4D47-9EC9-A841E7A8DF11}" presName="vert1" presStyleCnt="0"/>
      <dgm:spPr/>
    </dgm:pt>
    <dgm:pt modelId="{1C47B805-5D95-4A3A-A24E-C8474B03B211}" type="pres">
      <dgm:prSet presAssocID="{DFC7719B-4530-42EC-BCD4-55C6907645D4}" presName="thickLine" presStyleLbl="alignNode1" presStyleIdx="2" presStyleCnt="6"/>
      <dgm:spPr/>
    </dgm:pt>
    <dgm:pt modelId="{0BEADE9F-E015-46F4-AF83-DD7267024CC6}" type="pres">
      <dgm:prSet presAssocID="{DFC7719B-4530-42EC-BCD4-55C6907645D4}" presName="horz1" presStyleCnt="0"/>
      <dgm:spPr/>
    </dgm:pt>
    <dgm:pt modelId="{769BC18F-BB37-477D-89EB-C2E08B298C7A}" type="pres">
      <dgm:prSet presAssocID="{DFC7719B-4530-42EC-BCD4-55C6907645D4}" presName="tx1" presStyleLbl="revTx" presStyleIdx="2" presStyleCnt="6"/>
      <dgm:spPr/>
    </dgm:pt>
    <dgm:pt modelId="{605FDA4F-5CB7-45F6-B144-170F36E8B576}" type="pres">
      <dgm:prSet presAssocID="{DFC7719B-4530-42EC-BCD4-55C6907645D4}" presName="vert1" presStyleCnt="0"/>
      <dgm:spPr/>
    </dgm:pt>
    <dgm:pt modelId="{E1C272FC-20BD-442E-8739-7146D822DD94}" type="pres">
      <dgm:prSet presAssocID="{B9E8C913-EDCB-4207-99B1-86AE9B832669}" presName="thickLine" presStyleLbl="alignNode1" presStyleIdx="3" presStyleCnt="6"/>
      <dgm:spPr/>
    </dgm:pt>
    <dgm:pt modelId="{94785CEA-95A3-4EFD-B750-3049E93620D6}" type="pres">
      <dgm:prSet presAssocID="{B9E8C913-EDCB-4207-99B1-86AE9B832669}" presName="horz1" presStyleCnt="0"/>
      <dgm:spPr/>
    </dgm:pt>
    <dgm:pt modelId="{55A12CC5-C469-4C7C-B627-CE1B1EACBEDD}" type="pres">
      <dgm:prSet presAssocID="{B9E8C913-EDCB-4207-99B1-86AE9B832669}" presName="tx1" presStyleLbl="revTx" presStyleIdx="3" presStyleCnt="6"/>
      <dgm:spPr/>
    </dgm:pt>
    <dgm:pt modelId="{6520D43A-76B8-4CD8-9014-99F28633F2E0}" type="pres">
      <dgm:prSet presAssocID="{B9E8C913-EDCB-4207-99B1-86AE9B832669}" presName="vert1" presStyleCnt="0"/>
      <dgm:spPr/>
    </dgm:pt>
    <dgm:pt modelId="{483C23AB-7A2F-40EA-A4E4-69AF730E6A04}" type="pres">
      <dgm:prSet presAssocID="{37C12958-DC73-460C-A044-799B8816F238}" presName="thickLine" presStyleLbl="alignNode1" presStyleIdx="4" presStyleCnt="6"/>
      <dgm:spPr/>
    </dgm:pt>
    <dgm:pt modelId="{B107EF56-8788-45E5-A639-646E1F55AB4A}" type="pres">
      <dgm:prSet presAssocID="{37C12958-DC73-460C-A044-799B8816F238}" presName="horz1" presStyleCnt="0"/>
      <dgm:spPr/>
    </dgm:pt>
    <dgm:pt modelId="{05160BE4-AC6A-4A6D-B495-81977E53C1E7}" type="pres">
      <dgm:prSet presAssocID="{37C12958-DC73-460C-A044-799B8816F238}" presName="tx1" presStyleLbl="revTx" presStyleIdx="4" presStyleCnt="6"/>
      <dgm:spPr/>
    </dgm:pt>
    <dgm:pt modelId="{81F8247F-FB2C-49D3-A084-51F152DB3662}" type="pres">
      <dgm:prSet presAssocID="{37C12958-DC73-460C-A044-799B8816F238}" presName="vert1" presStyleCnt="0"/>
      <dgm:spPr/>
    </dgm:pt>
    <dgm:pt modelId="{7470FC82-ABE2-4599-A91C-7418DCA2A087}" type="pres">
      <dgm:prSet presAssocID="{F3D8EEDF-68F0-4B55-8CF6-A4A1094F35E2}" presName="thickLine" presStyleLbl="alignNode1" presStyleIdx="5" presStyleCnt="6"/>
      <dgm:spPr/>
    </dgm:pt>
    <dgm:pt modelId="{824A2E80-2545-465B-9CF7-B6D21E7C4B5F}" type="pres">
      <dgm:prSet presAssocID="{F3D8EEDF-68F0-4B55-8CF6-A4A1094F35E2}" presName="horz1" presStyleCnt="0"/>
      <dgm:spPr/>
    </dgm:pt>
    <dgm:pt modelId="{C9131990-8780-44B9-8DB5-4D3F26FF6C6A}" type="pres">
      <dgm:prSet presAssocID="{F3D8EEDF-68F0-4B55-8CF6-A4A1094F35E2}" presName="tx1" presStyleLbl="revTx" presStyleIdx="5" presStyleCnt="6"/>
      <dgm:spPr/>
    </dgm:pt>
    <dgm:pt modelId="{758A50FE-F55D-4DE1-8BB1-533EBFA56B5C}" type="pres">
      <dgm:prSet presAssocID="{F3D8EEDF-68F0-4B55-8CF6-A4A1094F35E2}" presName="vert1" presStyleCnt="0"/>
      <dgm:spPr/>
    </dgm:pt>
  </dgm:ptLst>
  <dgm:cxnLst>
    <dgm:cxn modelId="{4CDA2900-1EDB-47E6-800C-94CDE8C5024C}" type="presOf" srcId="{548F193A-0327-4C0F-B712-92ED3D7352A0}" destId="{AF244C07-1DE5-4879-82EF-90D33EDAB0D7}" srcOrd="0" destOrd="0" presId="urn:microsoft.com/office/officeart/2008/layout/LinedList"/>
    <dgm:cxn modelId="{70E1A407-EA32-41DC-8943-32A2BE57E5E9}" type="presOf" srcId="{DFC7719B-4530-42EC-BCD4-55C6907645D4}" destId="{769BC18F-BB37-477D-89EB-C2E08B298C7A}" srcOrd="0" destOrd="0" presId="urn:microsoft.com/office/officeart/2008/layout/LinedList"/>
    <dgm:cxn modelId="{9E56A90C-896C-431C-BB13-A507D4AD8056}" type="presOf" srcId="{C7AAF0E7-739E-4D47-9EC9-A841E7A8DF11}" destId="{24E20DD4-1BBA-402E-81ED-A811D492B87F}" srcOrd="0" destOrd="0" presId="urn:microsoft.com/office/officeart/2008/layout/LinedList"/>
    <dgm:cxn modelId="{0236773A-3308-463A-8C85-251C0A5BE56F}" srcId="{548F193A-0327-4C0F-B712-92ED3D7352A0}" destId="{F3D8EEDF-68F0-4B55-8CF6-A4A1094F35E2}" srcOrd="5" destOrd="0" parTransId="{6D4B6D64-1DA2-449C-847F-FB73DFC64414}" sibTransId="{329CE28A-F6E6-45A1-AFCE-B4ACE3988ECC}"/>
    <dgm:cxn modelId="{E4CEDD5E-954A-4F05-9000-0369E83A6207}" type="presOf" srcId="{F3D8EEDF-68F0-4B55-8CF6-A4A1094F35E2}" destId="{C9131990-8780-44B9-8DB5-4D3F26FF6C6A}" srcOrd="0" destOrd="0" presId="urn:microsoft.com/office/officeart/2008/layout/LinedList"/>
    <dgm:cxn modelId="{1F1EF949-63B2-4DBD-BF7F-E980B0D97C85}" type="presOf" srcId="{37C12958-DC73-460C-A044-799B8816F238}" destId="{05160BE4-AC6A-4A6D-B495-81977E53C1E7}" srcOrd="0" destOrd="0" presId="urn:microsoft.com/office/officeart/2008/layout/LinedList"/>
    <dgm:cxn modelId="{FAD34F73-598C-4AA4-849F-436F46A2145B}" srcId="{548F193A-0327-4C0F-B712-92ED3D7352A0}" destId="{DFC7719B-4530-42EC-BCD4-55C6907645D4}" srcOrd="2" destOrd="0" parTransId="{50285993-77FA-49E9-9C23-D5582C5AEBFE}" sibTransId="{E07811F8-7DB4-4D19-BAF5-5FA2C2CA467C}"/>
    <dgm:cxn modelId="{CDE90976-BF66-4A76-B14D-7CC4F76D01F6}" srcId="{548F193A-0327-4C0F-B712-92ED3D7352A0}" destId="{75828FC0-763B-48B0-B8D3-4614CD1C5D28}" srcOrd="0" destOrd="0" parTransId="{A945447A-D6F0-4AE3-886D-CE826B7196B0}" sibTransId="{9B86DF3F-40A7-4D73-A6B8-1AC528E1660F}"/>
    <dgm:cxn modelId="{AEE4788C-1BA7-4538-B977-820FC23194AB}" srcId="{548F193A-0327-4C0F-B712-92ED3D7352A0}" destId="{C7AAF0E7-739E-4D47-9EC9-A841E7A8DF11}" srcOrd="1" destOrd="0" parTransId="{DFE867C2-D88A-491B-BDB8-DF7D0E24419F}" sibTransId="{02134BC2-083B-460B-B0E9-D90F15DCA35C}"/>
    <dgm:cxn modelId="{2375FA92-746A-4335-99CE-330E4E715D3C}" type="presOf" srcId="{75828FC0-763B-48B0-B8D3-4614CD1C5D28}" destId="{11D2AE54-5342-4E8F-AE7D-8BF9D1B0DA61}" srcOrd="0" destOrd="0" presId="urn:microsoft.com/office/officeart/2008/layout/LinedList"/>
    <dgm:cxn modelId="{94154E9F-2C39-4952-B675-3DB7A7FC9582}" type="presOf" srcId="{B9E8C913-EDCB-4207-99B1-86AE9B832669}" destId="{55A12CC5-C469-4C7C-B627-CE1B1EACBEDD}" srcOrd="0" destOrd="0" presId="urn:microsoft.com/office/officeart/2008/layout/LinedList"/>
    <dgm:cxn modelId="{296279E5-10D4-4391-BD2C-02F23A7BEA2F}" srcId="{548F193A-0327-4C0F-B712-92ED3D7352A0}" destId="{B9E8C913-EDCB-4207-99B1-86AE9B832669}" srcOrd="3" destOrd="0" parTransId="{1C759378-46B0-4B64-8020-55D819157F50}" sibTransId="{2398CEAD-FA11-4B5C-93E3-D81DF67D31AD}"/>
    <dgm:cxn modelId="{A39D23EB-125B-4B66-BBC9-FBE0056ED6A0}" srcId="{548F193A-0327-4C0F-B712-92ED3D7352A0}" destId="{37C12958-DC73-460C-A044-799B8816F238}" srcOrd="4" destOrd="0" parTransId="{616158B9-1C5D-4A5A-989C-B1C0A222E947}" sibTransId="{DA296842-4AB7-4B69-B9C4-82DEA48739C0}"/>
    <dgm:cxn modelId="{B29E6B6E-47D6-44BA-B4D6-C2D80F03A900}" type="presParOf" srcId="{AF244C07-1DE5-4879-82EF-90D33EDAB0D7}" destId="{EA6E2A9E-F385-4F42-B84E-0DC6E091C7DB}" srcOrd="0" destOrd="0" presId="urn:microsoft.com/office/officeart/2008/layout/LinedList"/>
    <dgm:cxn modelId="{2623A069-933E-4305-B28C-4871770E854D}" type="presParOf" srcId="{AF244C07-1DE5-4879-82EF-90D33EDAB0D7}" destId="{6F58BC0C-FA35-49A7-88DD-2791CFDBE7DF}" srcOrd="1" destOrd="0" presId="urn:microsoft.com/office/officeart/2008/layout/LinedList"/>
    <dgm:cxn modelId="{04B2CB70-EB81-4003-A0EA-8CFBD5DD78A7}" type="presParOf" srcId="{6F58BC0C-FA35-49A7-88DD-2791CFDBE7DF}" destId="{11D2AE54-5342-4E8F-AE7D-8BF9D1B0DA61}" srcOrd="0" destOrd="0" presId="urn:microsoft.com/office/officeart/2008/layout/LinedList"/>
    <dgm:cxn modelId="{E44220CD-5FB6-4C27-97DE-EED76E6FBB4C}" type="presParOf" srcId="{6F58BC0C-FA35-49A7-88DD-2791CFDBE7DF}" destId="{645FD6F6-A52D-48D2-AEF5-A70C05A11655}" srcOrd="1" destOrd="0" presId="urn:microsoft.com/office/officeart/2008/layout/LinedList"/>
    <dgm:cxn modelId="{FF06B494-0DBF-45F2-9DAE-838A84ECEDA7}" type="presParOf" srcId="{AF244C07-1DE5-4879-82EF-90D33EDAB0D7}" destId="{9892182D-D939-4D8E-BB12-57CACBF82EB6}" srcOrd="2" destOrd="0" presId="urn:microsoft.com/office/officeart/2008/layout/LinedList"/>
    <dgm:cxn modelId="{75A364EC-F7D8-45C0-B473-B9C9D9601038}" type="presParOf" srcId="{AF244C07-1DE5-4879-82EF-90D33EDAB0D7}" destId="{B6C4C99D-7E24-46BF-A9F3-ED30F3567A64}" srcOrd="3" destOrd="0" presId="urn:microsoft.com/office/officeart/2008/layout/LinedList"/>
    <dgm:cxn modelId="{51922714-86C7-4E8F-B77D-D918D046DA20}" type="presParOf" srcId="{B6C4C99D-7E24-46BF-A9F3-ED30F3567A64}" destId="{24E20DD4-1BBA-402E-81ED-A811D492B87F}" srcOrd="0" destOrd="0" presId="urn:microsoft.com/office/officeart/2008/layout/LinedList"/>
    <dgm:cxn modelId="{7CC1E1E5-624A-4203-939F-4771CF1E6D8B}" type="presParOf" srcId="{B6C4C99D-7E24-46BF-A9F3-ED30F3567A64}" destId="{49883D6A-ABDE-4744-845B-E8F529C8876E}" srcOrd="1" destOrd="0" presId="urn:microsoft.com/office/officeart/2008/layout/LinedList"/>
    <dgm:cxn modelId="{4C7184D2-3455-42D7-8A57-858819D42584}" type="presParOf" srcId="{AF244C07-1DE5-4879-82EF-90D33EDAB0D7}" destId="{1C47B805-5D95-4A3A-A24E-C8474B03B211}" srcOrd="4" destOrd="0" presId="urn:microsoft.com/office/officeart/2008/layout/LinedList"/>
    <dgm:cxn modelId="{F1F1654F-EE4C-4D91-A8FC-3D1BEC3601AF}" type="presParOf" srcId="{AF244C07-1DE5-4879-82EF-90D33EDAB0D7}" destId="{0BEADE9F-E015-46F4-AF83-DD7267024CC6}" srcOrd="5" destOrd="0" presId="urn:microsoft.com/office/officeart/2008/layout/LinedList"/>
    <dgm:cxn modelId="{7512CFC0-B136-4273-8927-C5A1444A8E74}" type="presParOf" srcId="{0BEADE9F-E015-46F4-AF83-DD7267024CC6}" destId="{769BC18F-BB37-477D-89EB-C2E08B298C7A}" srcOrd="0" destOrd="0" presId="urn:microsoft.com/office/officeart/2008/layout/LinedList"/>
    <dgm:cxn modelId="{5CC7DD53-1574-4DB5-9F45-E60C644DA58E}" type="presParOf" srcId="{0BEADE9F-E015-46F4-AF83-DD7267024CC6}" destId="{605FDA4F-5CB7-45F6-B144-170F36E8B576}" srcOrd="1" destOrd="0" presId="urn:microsoft.com/office/officeart/2008/layout/LinedList"/>
    <dgm:cxn modelId="{1EED2B05-7934-4BAD-99CC-BF4DB79D98B6}" type="presParOf" srcId="{AF244C07-1DE5-4879-82EF-90D33EDAB0D7}" destId="{E1C272FC-20BD-442E-8739-7146D822DD94}" srcOrd="6" destOrd="0" presId="urn:microsoft.com/office/officeart/2008/layout/LinedList"/>
    <dgm:cxn modelId="{46D13CB2-EC86-42D7-993E-551AE63465BA}" type="presParOf" srcId="{AF244C07-1DE5-4879-82EF-90D33EDAB0D7}" destId="{94785CEA-95A3-4EFD-B750-3049E93620D6}" srcOrd="7" destOrd="0" presId="urn:microsoft.com/office/officeart/2008/layout/LinedList"/>
    <dgm:cxn modelId="{537B2A9B-6E77-4AB2-A55D-7889350409FF}" type="presParOf" srcId="{94785CEA-95A3-4EFD-B750-3049E93620D6}" destId="{55A12CC5-C469-4C7C-B627-CE1B1EACBEDD}" srcOrd="0" destOrd="0" presId="urn:microsoft.com/office/officeart/2008/layout/LinedList"/>
    <dgm:cxn modelId="{4043568F-4785-4B28-8198-552E14C41679}" type="presParOf" srcId="{94785CEA-95A3-4EFD-B750-3049E93620D6}" destId="{6520D43A-76B8-4CD8-9014-99F28633F2E0}" srcOrd="1" destOrd="0" presId="urn:microsoft.com/office/officeart/2008/layout/LinedList"/>
    <dgm:cxn modelId="{0E4B19CF-DB29-445D-972B-80B2F8B44070}" type="presParOf" srcId="{AF244C07-1DE5-4879-82EF-90D33EDAB0D7}" destId="{483C23AB-7A2F-40EA-A4E4-69AF730E6A04}" srcOrd="8" destOrd="0" presId="urn:microsoft.com/office/officeart/2008/layout/LinedList"/>
    <dgm:cxn modelId="{8E0FA74A-F722-4FF6-B382-4F9C80A8C685}" type="presParOf" srcId="{AF244C07-1DE5-4879-82EF-90D33EDAB0D7}" destId="{B107EF56-8788-45E5-A639-646E1F55AB4A}" srcOrd="9" destOrd="0" presId="urn:microsoft.com/office/officeart/2008/layout/LinedList"/>
    <dgm:cxn modelId="{D4C42247-9B7F-40A8-92A5-DAC09BFD5891}" type="presParOf" srcId="{B107EF56-8788-45E5-A639-646E1F55AB4A}" destId="{05160BE4-AC6A-4A6D-B495-81977E53C1E7}" srcOrd="0" destOrd="0" presId="urn:microsoft.com/office/officeart/2008/layout/LinedList"/>
    <dgm:cxn modelId="{66F6E169-2318-4449-971B-34F94D134637}" type="presParOf" srcId="{B107EF56-8788-45E5-A639-646E1F55AB4A}" destId="{81F8247F-FB2C-49D3-A084-51F152DB3662}" srcOrd="1" destOrd="0" presId="urn:microsoft.com/office/officeart/2008/layout/LinedList"/>
    <dgm:cxn modelId="{EC14D1ED-C852-47BA-AC40-E54802272D27}" type="presParOf" srcId="{AF244C07-1DE5-4879-82EF-90D33EDAB0D7}" destId="{7470FC82-ABE2-4599-A91C-7418DCA2A087}" srcOrd="10" destOrd="0" presId="urn:microsoft.com/office/officeart/2008/layout/LinedList"/>
    <dgm:cxn modelId="{63EC1D7B-F87A-4542-996F-AD494EC40B47}" type="presParOf" srcId="{AF244C07-1DE5-4879-82EF-90D33EDAB0D7}" destId="{824A2E80-2545-465B-9CF7-B6D21E7C4B5F}" srcOrd="11" destOrd="0" presId="urn:microsoft.com/office/officeart/2008/layout/LinedList"/>
    <dgm:cxn modelId="{8EAC7FA0-45CF-4AC7-87CF-6A186344B88A}" type="presParOf" srcId="{824A2E80-2545-465B-9CF7-B6D21E7C4B5F}" destId="{C9131990-8780-44B9-8DB5-4D3F26FF6C6A}" srcOrd="0" destOrd="0" presId="urn:microsoft.com/office/officeart/2008/layout/LinedList"/>
    <dgm:cxn modelId="{DA7DA598-F3DC-4649-A9F9-8714812AEA84}" type="presParOf" srcId="{824A2E80-2545-465B-9CF7-B6D21E7C4B5F}" destId="{758A50FE-F55D-4DE1-8BB1-533EBFA56B5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DE531E5-602B-41E4-990E-FB13210EE642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0BC03E-6635-4303-B722-4BEB1152D327}">
      <dgm:prSet phldrT="[Текст]" custT="1"/>
      <dgm:spPr/>
      <dgm:t>
        <a:bodyPr/>
        <a:lstStyle/>
        <a:p>
          <a:r>
            <a:rPr lang="ru-RU" sz="1800" b="1" dirty="0"/>
            <a:t>Научитесь управлять своим временем: составьте ежедневный список дел </a:t>
          </a:r>
          <a:br>
            <a:rPr lang="ru-RU" sz="1800" b="1" dirty="0"/>
          </a:br>
          <a:r>
            <a:rPr lang="ru-RU" sz="1800" b="1" dirty="0"/>
            <a:t>с пониманием их полезности </a:t>
          </a:r>
          <a:br>
            <a:rPr lang="ru-RU" sz="1800" b="1" dirty="0"/>
          </a:br>
          <a:r>
            <a:rPr lang="ru-RU" sz="1800" b="1" dirty="0"/>
            <a:t>для себя и для окружающих, проявляйте интерес к новому творческому опыту интересующих Вас людей через соц. сети,  дозируйте потоки принимаемой информации, вызывающей у Вас волнение (просмотр в течение 15 минут), вспоминайте о Вашем позитивном опыте прохождения трудных ситуаций</a:t>
          </a:r>
        </a:p>
      </dgm:t>
    </dgm:pt>
    <dgm:pt modelId="{715489E4-FCCA-41B9-A812-49DB319CDA38}" type="parTrans" cxnId="{11D95E44-8E2B-4790-B1A2-3109CF108294}">
      <dgm:prSet/>
      <dgm:spPr/>
      <dgm:t>
        <a:bodyPr/>
        <a:lstStyle/>
        <a:p>
          <a:endParaRPr lang="ru-RU"/>
        </a:p>
      </dgm:t>
    </dgm:pt>
    <dgm:pt modelId="{6DB1D865-D39B-4929-861F-0986DD8DAC1F}" type="sibTrans" cxnId="{11D95E44-8E2B-4790-B1A2-3109CF108294}">
      <dgm:prSet/>
      <dgm:spPr/>
      <dgm:t>
        <a:bodyPr/>
        <a:lstStyle/>
        <a:p>
          <a:endParaRPr lang="ru-RU"/>
        </a:p>
      </dgm:t>
    </dgm:pt>
    <dgm:pt modelId="{3A5DEBB1-7D78-427A-8029-269B634F30DD}">
      <dgm:prSet custT="1"/>
      <dgm:spPr/>
      <dgm:t>
        <a:bodyPr/>
        <a:lstStyle/>
        <a:p>
          <a:r>
            <a:rPr lang="ru-RU" sz="2000" b="1" dirty="0"/>
            <a:t>Обязательная физическая тренировка, фиксация собственных ощущений </a:t>
          </a:r>
          <a:br>
            <a:rPr lang="ru-RU" sz="2000" b="1" dirty="0"/>
          </a:br>
          <a:r>
            <a:rPr lang="ru-RU" sz="2000" b="1" dirty="0"/>
            <a:t>и настроения до тренировки и после</a:t>
          </a:r>
        </a:p>
      </dgm:t>
    </dgm:pt>
    <dgm:pt modelId="{1DF43D9A-FEDB-49B4-8177-91DC8A7305E4}" type="parTrans" cxnId="{15FEA118-A1AA-4599-889F-B2C9F8E36D5B}">
      <dgm:prSet/>
      <dgm:spPr/>
      <dgm:t>
        <a:bodyPr/>
        <a:lstStyle/>
        <a:p>
          <a:endParaRPr lang="ru-RU"/>
        </a:p>
      </dgm:t>
    </dgm:pt>
    <dgm:pt modelId="{8AC855CC-0075-4664-8D2B-D17BD46255FC}" type="sibTrans" cxnId="{15FEA118-A1AA-4599-889F-B2C9F8E36D5B}">
      <dgm:prSet/>
      <dgm:spPr/>
      <dgm:t>
        <a:bodyPr/>
        <a:lstStyle/>
        <a:p>
          <a:endParaRPr lang="ru-RU"/>
        </a:p>
      </dgm:t>
    </dgm:pt>
    <dgm:pt modelId="{416CC5B6-3667-44B7-A64C-0256B9B84CD0}" type="pres">
      <dgm:prSet presAssocID="{9DE531E5-602B-41E4-990E-FB13210EE642}" presName="rootnode" presStyleCnt="0">
        <dgm:presLayoutVars>
          <dgm:chMax/>
          <dgm:chPref/>
          <dgm:dir/>
          <dgm:animLvl val="lvl"/>
        </dgm:presLayoutVars>
      </dgm:prSet>
      <dgm:spPr/>
    </dgm:pt>
    <dgm:pt modelId="{E86297E0-F78E-41E6-8AC5-2F94CAC02B96}" type="pres">
      <dgm:prSet presAssocID="{170BC03E-6635-4303-B722-4BEB1152D327}" presName="composite" presStyleCnt="0"/>
      <dgm:spPr/>
    </dgm:pt>
    <dgm:pt modelId="{7DFDE3B2-396F-49D5-829F-83653712029B}" type="pres">
      <dgm:prSet presAssocID="{170BC03E-6635-4303-B722-4BEB1152D327}" presName="LShape" presStyleLbl="alignNode1" presStyleIdx="0" presStyleCnt="3" custLinFactNeighborX="-14" custLinFactNeighborY="-15550"/>
      <dgm:spPr/>
    </dgm:pt>
    <dgm:pt modelId="{FEAB8039-86CC-4BF9-B1BB-E999E67D7AF5}" type="pres">
      <dgm:prSet presAssocID="{170BC03E-6635-4303-B722-4BEB1152D327}" presName="ParentText" presStyleLbl="revTx" presStyleIdx="0" presStyleCnt="2" custLinFactNeighborX="-497" custLinFactNeighborY="-12702">
        <dgm:presLayoutVars>
          <dgm:chMax val="0"/>
          <dgm:chPref val="0"/>
          <dgm:bulletEnabled val="1"/>
        </dgm:presLayoutVars>
      </dgm:prSet>
      <dgm:spPr/>
    </dgm:pt>
    <dgm:pt modelId="{313959C8-F975-48D7-BAC5-12B2F7177BB7}" type="pres">
      <dgm:prSet presAssocID="{170BC03E-6635-4303-B722-4BEB1152D327}" presName="Triangle" presStyleLbl="alignNode1" presStyleIdx="1" presStyleCnt="3" custLinFactNeighborX="11213" custLinFactNeighborY="-35247"/>
      <dgm:spPr/>
    </dgm:pt>
    <dgm:pt modelId="{8EE1B7C0-A153-486C-82F7-F553322DF4F1}" type="pres">
      <dgm:prSet presAssocID="{6DB1D865-D39B-4929-861F-0986DD8DAC1F}" presName="sibTrans" presStyleCnt="0"/>
      <dgm:spPr/>
    </dgm:pt>
    <dgm:pt modelId="{A52983CC-AA4F-4592-96F6-0DFAD421B251}" type="pres">
      <dgm:prSet presAssocID="{6DB1D865-D39B-4929-861F-0986DD8DAC1F}" presName="space" presStyleCnt="0"/>
      <dgm:spPr/>
    </dgm:pt>
    <dgm:pt modelId="{88A17663-E32D-4294-A4A6-37706C1477E7}" type="pres">
      <dgm:prSet presAssocID="{3A5DEBB1-7D78-427A-8029-269B634F30DD}" presName="composite" presStyleCnt="0"/>
      <dgm:spPr/>
    </dgm:pt>
    <dgm:pt modelId="{4233F6AE-4F39-4366-85E6-24F159B75A86}" type="pres">
      <dgm:prSet presAssocID="{3A5DEBB1-7D78-427A-8029-269B634F30DD}" presName="LShape" presStyleLbl="alignNode1" presStyleIdx="2" presStyleCnt="3"/>
      <dgm:spPr/>
    </dgm:pt>
    <dgm:pt modelId="{96912509-7D14-4F6F-BA41-AA384D1331DC}" type="pres">
      <dgm:prSet presAssocID="{3A5DEBB1-7D78-427A-8029-269B634F30DD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15FEA118-A1AA-4599-889F-B2C9F8E36D5B}" srcId="{9DE531E5-602B-41E4-990E-FB13210EE642}" destId="{3A5DEBB1-7D78-427A-8029-269B634F30DD}" srcOrd="1" destOrd="0" parTransId="{1DF43D9A-FEDB-49B4-8177-91DC8A7305E4}" sibTransId="{8AC855CC-0075-4664-8D2B-D17BD46255FC}"/>
    <dgm:cxn modelId="{6FB69D30-0A58-4B7A-ADD6-C2832C4ACBB0}" type="presOf" srcId="{170BC03E-6635-4303-B722-4BEB1152D327}" destId="{FEAB8039-86CC-4BF9-B1BB-E999E67D7AF5}" srcOrd="0" destOrd="0" presId="urn:microsoft.com/office/officeart/2009/3/layout/StepUpProcess"/>
    <dgm:cxn modelId="{11D95E44-8E2B-4790-B1A2-3109CF108294}" srcId="{9DE531E5-602B-41E4-990E-FB13210EE642}" destId="{170BC03E-6635-4303-B722-4BEB1152D327}" srcOrd="0" destOrd="0" parTransId="{715489E4-FCCA-41B9-A812-49DB319CDA38}" sibTransId="{6DB1D865-D39B-4929-861F-0986DD8DAC1F}"/>
    <dgm:cxn modelId="{AD9EC183-CB3B-4D0E-B9D1-FEAE6DA32777}" type="presOf" srcId="{9DE531E5-602B-41E4-990E-FB13210EE642}" destId="{416CC5B6-3667-44B7-A64C-0256B9B84CD0}" srcOrd="0" destOrd="0" presId="urn:microsoft.com/office/officeart/2009/3/layout/StepUpProcess"/>
    <dgm:cxn modelId="{E97DBCBD-D432-44E7-BA4B-1BAA86305971}" type="presOf" srcId="{3A5DEBB1-7D78-427A-8029-269B634F30DD}" destId="{96912509-7D14-4F6F-BA41-AA384D1331DC}" srcOrd="0" destOrd="0" presId="urn:microsoft.com/office/officeart/2009/3/layout/StepUpProcess"/>
    <dgm:cxn modelId="{588930B9-DA4A-40A2-8ED4-E94C734CCB77}" type="presParOf" srcId="{416CC5B6-3667-44B7-A64C-0256B9B84CD0}" destId="{E86297E0-F78E-41E6-8AC5-2F94CAC02B96}" srcOrd="0" destOrd="0" presId="urn:microsoft.com/office/officeart/2009/3/layout/StepUpProcess"/>
    <dgm:cxn modelId="{8FAACE2A-2521-4C82-97A4-5DEA5783A370}" type="presParOf" srcId="{E86297E0-F78E-41E6-8AC5-2F94CAC02B96}" destId="{7DFDE3B2-396F-49D5-829F-83653712029B}" srcOrd="0" destOrd="0" presId="urn:microsoft.com/office/officeart/2009/3/layout/StepUpProcess"/>
    <dgm:cxn modelId="{F88FDD7B-8C84-4BDC-BD98-D6A91E1D52BD}" type="presParOf" srcId="{E86297E0-F78E-41E6-8AC5-2F94CAC02B96}" destId="{FEAB8039-86CC-4BF9-B1BB-E999E67D7AF5}" srcOrd="1" destOrd="0" presId="urn:microsoft.com/office/officeart/2009/3/layout/StepUpProcess"/>
    <dgm:cxn modelId="{C2BDF9BC-818C-4D4A-82A0-ABC28BA4503D}" type="presParOf" srcId="{E86297E0-F78E-41E6-8AC5-2F94CAC02B96}" destId="{313959C8-F975-48D7-BAC5-12B2F7177BB7}" srcOrd="2" destOrd="0" presId="urn:microsoft.com/office/officeart/2009/3/layout/StepUpProcess"/>
    <dgm:cxn modelId="{7DCBB499-5C33-4E09-8B7B-B71A984D7ABD}" type="presParOf" srcId="{416CC5B6-3667-44B7-A64C-0256B9B84CD0}" destId="{8EE1B7C0-A153-486C-82F7-F553322DF4F1}" srcOrd="1" destOrd="0" presId="urn:microsoft.com/office/officeart/2009/3/layout/StepUpProcess"/>
    <dgm:cxn modelId="{9B43FB72-5649-4D4D-823D-81C96F5E6A60}" type="presParOf" srcId="{8EE1B7C0-A153-486C-82F7-F553322DF4F1}" destId="{A52983CC-AA4F-4592-96F6-0DFAD421B251}" srcOrd="0" destOrd="0" presId="urn:microsoft.com/office/officeart/2009/3/layout/StepUpProcess"/>
    <dgm:cxn modelId="{715E1291-5885-48BA-BC4C-14E1F981505C}" type="presParOf" srcId="{416CC5B6-3667-44B7-A64C-0256B9B84CD0}" destId="{88A17663-E32D-4294-A4A6-37706C1477E7}" srcOrd="2" destOrd="0" presId="urn:microsoft.com/office/officeart/2009/3/layout/StepUpProcess"/>
    <dgm:cxn modelId="{2526E2D5-6018-494F-91D4-85168B12ABDB}" type="presParOf" srcId="{88A17663-E32D-4294-A4A6-37706C1477E7}" destId="{4233F6AE-4F39-4366-85E6-24F159B75A86}" srcOrd="0" destOrd="0" presId="urn:microsoft.com/office/officeart/2009/3/layout/StepUpProcess"/>
    <dgm:cxn modelId="{A05ABFA6-5634-4038-AA80-F16C890D4DE3}" type="presParOf" srcId="{88A17663-E32D-4294-A4A6-37706C1477E7}" destId="{96912509-7D14-4F6F-BA41-AA384D1331D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DE531E5-602B-41E4-990E-FB13210EE642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0BC03E-6635-4303-B722-4BEB1152D327}">
      <dgm:prSet phldrT="[Текст]" custT="1"/>
      <dgm:spPr/>
      <dgm:t>
        <a:bodyPr/>
        <a:lstStyle/>
        <a:p>
          <a:r>
            <a:rPr lang="ru-RU" sz="2000" b="1" dirty="0"/>
            <a:t>Проявление чуткости </a:t>
          </a:r>
          <a:br>
            <a:rPr lang="ru-RU" sz="2000" b="1" dirty="0"/>
          </a:br>
          <a:r>
            <a:rPr lang="ru-RU" sz="2000" b="1" dirty="0"/>
            <a:t>к окружающим, помощь людям, внимание</a:t>
          </a:r>
        </a:p>
      </dgm:t>
    </dgm:pt>
    <dgm:pt modelId="{715489E4-FCCA-41B9-A812-49DB319CDA38}" type="parTrans" cxnId="{11D95E44-8E2B-4790-B1A2-3109CF108294}">
      <dgm:prSet/>
      <dgm:spPr/>
      <dgm:t>
        <a:bodyPr/>
        <a:lstStyle/>
        <a:p>
          <a:endParaRPr lang="ru-RU"/>
        </a:p>
      </dgm:t>
    </dgm:pt>
    <dgm:pt modelId="{6DB1D865-D39B-4929-861F-0986DD8DAC1F}" type="sibTrans" cxnId="{11D95E44-8E2B-4790-B1A2-3109CF108294}">
      <dgm:prSet/>
      <dgm:spPr/>
      <dgm:t>
        <a:bodyPr/>
        <a:lstStyle/>
        <a:p>
          <a:endParaRPr lang="ru-RU"/>
        </a:p>
      </dgm:t>
    </dgm:pt>
    <dgm:pt modelId="{3A5DEBB1-7D78-427A-8029-269B634F30DD}">
      <dgm:prSet custT="1"/>
      <dgm:spPr/>
      <dgm:t>
        <a:bodyPr/>
        <a:lstStyle/>
        <a:p>
          <a:r>
            <a:rPr lang="ru-RU" sz="2000" b="1" dirty="0"/>
            <a:t>Наблюдение за позитивными поступками окружающих, замечание в окружающих новых позитивных качеств</a:t>
          </a:r>
        </a:p>
      </dgm:t>
    </dgm:pt>
    <dgm:pt modelId="{1DF43D9A-FEDB-49B4-8177-91DC8A7305E4}" type="parTrans" cxnId="{15FEA118-A1AA-4599-889F-B2C9F8E36D5B}">
      <dgm:prSet/>
      <dgm:spPr/>
      <dgm:t>
        <a:bodyPr/>
        <a:lstStyle/>
        <a:p>
          <a:endParaRPr lang="ru-RU"/>
        </a:p>
      </dgm:t>
    </dgm:pt>
    <dgm:pt modelId="{8AC855CC-0075-4664-8D2B-D17BD46255FC}" type="sibTrans" cxnId="{15FEA118-A1AA-4599-889F-B2C9F8E36D5B}">
      <dgm:prSet/>
      <dgm:spPr/>
      <dgm:t>
        <a:bodyPr/>
        <a:lstStyle/>
        <a:p>
          <a:endParaRPr lang="ru-RU"/>
        </a:p>
      </dgm:t>
    </dgm:pt>
    <dgm:pt modelId="{416CC5B6-3667-44B7-A64C-0256B9B84CD0}" type="pres">
      <dgm:prSet presAssocID="{9DE531E5-602B-41E4-990E-FB13210EE642}" presName="rootnode" presStyleCnt="0">
        <dgm:presLayoutVars>
          <dgm:chMax/>
          <dgm:chPref/>
          <dgm:dir/>
          <dgm:animLvl val="lvl"/>
        </dgm:presLayoutVars>
      </dgm:prSet>
      <dgm:spPr/>
    </dgm:pt>
    <dgm:pt modelId="{E86297E0-F78E-41E6-8AC5-2F94CAC02B96}" type="pres">
      <dgm:prSet presAssocID="{170BC03E-6635-4303-B722-4BEB1152D327}" presName="composite" presStyleCnt="0"/>
      <dgm:spPr/>
    </dgm:pt>
    <dgm:pt modelId="{7DFDE3B2-396F-49D5-829F-83653712029B}" type="pres">
      <dgm:prSet presAssocID="{170BC03E-6635-4303-B722-4BEB1152D327}" presName="LShape" presStyleLbl="alignNode1" presStyleIdx="0" presStyleCnt="3" custLinFactNeighborX="-14" custLinFactNeighborY="-15550"/>
      <dgm:spPr/>
    </dgm:pt>
    <dgm:pt modelId="{FEAB8039-86CC-4BF9-B1BB-E999E67D7AF5}" type="pres">
      <dgm:prSet presAssocID="{170BC03E-6635-4303-B722-4BEB1152D327}" presName="ParentText" presStyleLbl="revTx" presStyleIdx="0" presStyleCnt="2" custLinFactNeighborX="-497" custLinFactNeighborY="-12702">
        <dgm:presLayoutVars>
          <dgm:chMax val="0"/>
          <dgm:chPref val="0"/>
          <dgm:bulletEnabled val="1"/>
        </dgm:presLayoutVars>
      </dgm:prSet>
      <dgm:spPr/>
    </dgm:pt>
    <dgm:pt modelId="{313959C8-F975-48D7-BAC5-12B2F7177BB7}" type="pres">
      <dgm:prSet presAssocID="{170BC03E-6635-4303-B722-4BEB1152D327}" presName="Triangle" presStyleLbl="alignNode1" presStyleIdx="1" presStyleCnt="3" custLinFactNeighborX="30294" custLinFactNeighborY="-25852"/>
      <dgm:spPr/>
    </dgm:pt>
    <dgm:pt modelId="{8EE1B7C0-A153-486C-82F7-F553322DF4F1}" type="pres">
      <dgm:prSet presAssocID="{6DB1D865-D39B-4929-861F-0986DD8DAC1F}" presName="sibTrans" presStyleCnt="0"/>
      <dgm:spPr/>
    </dgm:pt>
    <dgm:pt modelId="{A52983CC-AA4F-4592-96F6-0DFAD421B251}" type="pres">
      <dgm:prSet presAssocID="{6DB1D865-D39B-4929-861F-0986DD8DAC1F}" presName="space" presStyleCnt="0"/>
      <dgm:spPr/>
    </dgm:pt>
    <dgm:pt modelId="{88A17663-E32D-4294-A4A6-37706C1477E7}" type="pres">
      <dgm:prSet presAssocID="{3A5DEBB1-7D78-427A-8029-269B634F30DD}" presName="composite" presStyleCnt="0"/>
      <dgm:spPr/>
    </dgm:pt>
    <dgm:pt modelId="{4233F6AE-4F39-4366-85E6-24F159B75A86}" type="pres">
      <dgm:prSet presAssocID="{3A5DEBB1-7D78-427A-8029-269B634F30DD}" presName="LShape" presStyleLbl="alignNode1" presStyleIdx="2" presStyleCnt="3"/>
      <dgm:spPr/>
    </dgm:pt>
    <dgm:pt modelId="{96912509-7D14-4F6F-BA41-AA384D1331DC}" type="pres">
      <dgm:prSet presAssocID="{3A5DEBB1-7D78-427A-8029-269B634F30DD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15FEA118-A1AA-4599-889F-B2C9F8E36D5B}" srcId="{9DE531E5-602B-41E4-990E-FB13210EE642}" destId="{3A5DEBB1-7D78-427A-8029-269B634F30DD}" srcOrd="1" destOrd="0" parTransId="{1DF43D9A-FEDB-49B4-8177-91DC8A7305E4}" sibTransId="{8AC855CC-0075-4664-8D2B-D17BD46255FC}"/>
    <dgm:cxn modelId="{6FB69D30-0A58-4B7A-ADD6-C2832C4ACBB0}" type="presOf" srcId="{170BC03E-6635-4303-B722-4BEB1152D327}" destId="{FEAB8039-86CC-4BF9-B1BB-E999E67D7AF5}" srcOrd="0" destOrd="0" presId="urn:microsoft.com/office/officeart/2009/3/layout/StepUpProcess"/>
    <dgm:cxn modelId="{11D95E44-8E2B-4790-B1A2-3109CF108294}" srcId="{9DE531E5-602B-41E4-990E-FB13210EE642}" destId="{170BC03E-6635-4303-B722-4BEB1152D327}" srcOrd="0" destOrd="0" parTransId="{715489E4-FCCA-41B9-A812-49DB319CDA38}" sibTransId="{6DB1D865-D39B-4929-861F-0986DD8DAC1F}"/>
    <dgm:cxn modelId="{AD9EC183-CB3B-4D0E-B9D1-FEAE6DA32777}" type="presOf" srcId="{9DE531E5-602B-41E4-990E-FB13210EE642}" destId="{416CC5B6-3667-44B7-A64C-0256B9B84CD0}" srcOrd="0" destOrd="0" presId="urn:microsoft.com/office/officeart/2009/3/layout/StepUpProcess"/>
    <dgm:cxn modelId="{E97DBCBD-D432-44E7-BA4B-1BAA86305971}" type="presOf" srcId="{3A5DEBB1-7D78-427A-8029-269B634F30DD}" destId="{96912509-7D14-4F6F-BA41-AA384D1331DC}" srcOrd="0" destOrd="0" presId="urn:microsoft.com/office/officeart/2009/3/layout/StepUpProcess"/>
    <dgm:cxn modelId="{588930B9-DA4A-40A2-8ED4-E94C734CCB77}" type="presParOf" srcId="{416CC5B6-3667-44B7-A64C-0256B9B84CD0}" destId="{E86297E0-F78E-41E6-8AC5-2F94CAC02B96}" srcOrd="0" destOrd="0" presId="urn:microsoft.com/office/officeart/2009/3/layout/StepUpProcess"/>
    <dgm:cxn modelId="{8FAACE2A-2521-4C82-97A4-5DEA5783A370}" type="presParOf" srcId="{E86297E0-F78E-41E6-8AC5-2F94CAC02B96}" destId="{7DFDE3B2-396F-49D5-829F-83653712029B}" srcOrd="0" destOrd="0" presId="urn:microsoft.com/office/officeart/2009/3/layout/StepUpProcess"/>
    <dgm:cxn modelId="{F88FDD7B-8C84-4BDC-BD98-D6A91E1D52BD}" type="presParOf" srcId="{E86297E0-F78E-41E6-8AC5-2F94CAC02B96}" destId="{FEAB8039-86CC-4BF9-B1BB-E999E67D7AF5}" srcOrd="1" destOrd="0" presId="urn:microsoft.com/office/officeart/2009/3/layout/StepUpProcess"/>
    <dgm:cxn modelId="{C2BDF9BC-818C-4D4A-82A0-ABC28BA4503D}" type="presParOf" srcId="{E86297E0-F78E-41E6-8AC5-2F94CAC02B96}" destId="{313959C8-F975-48D7-BAC5-12B2F7177BB7}" srcOrd="2" destOrd="0" presId="urn:microsoft.com/office/officeart/2009/3/layout/StepUpProcess"/>
    <dgm:cxn modelId="{7DCBB499-5C33-4E09-8B7B-B71A984D7ABD}" type="presParOf" srcId="{416CC5B6-3667-44B7-A64C-0256B9B84CD0}" destId="{8EE1B7C0-A153-486C-82F7-F553322DF4F1}" srcOrd="1" destOrd="0" presId="urn:microsoft.com/office/officeart/2009/3/layout/StepUpProcess"/>
    <dgm:cxn modelId="{9B43FB72-5649-4D4D-823D-81C96F5E6A60}" type="presParOf" srcId="{8EE1B7C0-A153-486C-82F7-F553322DF4F1}" destId="{A52983CC-AA4F-4592-96F6-0DFAD421B251}" srcOrd="0" destOrd="0" presId="urn:microsoft.com/office/officeart/2009/3/layout/StepUpProcess"/>
    <dgm:cxn modelId="{715E1291-5885-48BA-BC4C-14E1F981505C}" type="presParOf" srcId="{416CC5B6-3667-44B7-A64C-0256B9B84CD0}" destId="{88A17663-E32D-4294-A4A6-37706C1477E7}" srcOrd="2" destOrd="0" presId="urn:microsoft.com/office/officeart/2009/3/layout/StepUpProcess"/>
    <dgm:cxn modelId="{2526E2D5-6018-494F-91D4-85168B12ABDB}" type="presParOf" srcId="{88A17663-E32D-4294-A4A6-37706C1477E7}" destId="{4233F6AE-4F39-4366-85E6-24F159B75A86}" srcOrd="0" destOrd="0" presId="urn:microsoft.com/office/officeart/2009/3/layout/StepUpProcess"/>
    <dgm:cxn modelId="{A05ABFA6-5634-4038-AA80-F16C890D4DE3}" type="presParOf" srcId="{88A17663-E32D-4294-A4A6-37706C1477E7}" destId="{96912509-7D14-4F6F-BA41-AA384D1331DC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458785-9C2C-42A2-B9AB-8B43E491736D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0A59278-3E51-45B4-B948-716EC9DEAE1F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Опасения по поводу безопасности себя и близких</a:t>
          </a:r>
        </a:p>
      </dgm:t>
    </dgm:pt>
    <dgm:pt modelId="{B4F30EB5-ABB4-4B38-9261-DFA4828C371E}" type="parTrans" cxnId="{7BEF7358-1F37-43C6-AB87-A6731AD8AF4D}">
      <dgm:prSet/>
      <dgm:spPr/>
      <dgm:t>
        <a:bodyPr/>
        <a:lstStyle/>
        <a:p>
          <a:endParaRPr lang="ru-RU" b="0">
            <a:latin typeface="+mn-lt"/>
          </a:endParaRPr>
        </a:p>
      </dgm:t>
    </dgm:pt>
    <dgm:pt modelId="{9E96B4D3-83EF-44EE-81CE-382B0ED4EA10}" type="sibTrans" cxnId="{7BEF7358-1F37-43C6-AB87-A6731AD8AF4D}">
      <dgm:prSet/>
      <dgm:spPr/>
      <dgm:t>
        <a:bodyPr/>
        <a:lstStyle/>
        <a:p>
          <a:endParaRPr lang="ru-RU" b="0">
            <a:latin typeface="+mn-lt"/>
          </a:endParaRPr>
        </a:p>
      </dgm:t>
    </dgm:pt>
    <dgm:pt modelId="{831236BB-1A40-4177-B17D-EF79B6FD9A8A}">
      <dgm:prSet phldrT="[Текст]" custT="1"/>
      <dgm:spPr/>
      <dgm:t>
        <a:bodyPr/>
        <a:lstStyle/>
        <a:p>
          <a:r>
            <a:rPr lang="ru-RU" sz="1400" b="1" dirty="0">
              <a:latin typeface="Calibri" panose="020F0502020204030204" pitchFamily="34" charset="0"/>
              <a:cs typeface="Calibri" panose="020F0502020204030204" pitchFamily="34" charset="0"/>
            </a:rPr>
            <a:t>Беспокойство по поводу построения-планирования будущего: работы, экономической, социальной ситуации</a:t>
          </a:r>
        </a:p>
      </dgm:t>
    </dgm:pt>
    <dgm:pt modelId="{242D7D49-349F-4D39-B695-CA6EB7821433}" type="parTrans" cxnId="{4EED5E02-F448-4D46-97F7-136A7DE47FD0}">
      <dgm:prSet/>
      <dgm:spPr/>
      <dgm:t>
        <a:bodyPr/>
        <a:lstStyle/>
        <a:p>
          <a:endParaRPr lang="ru-RU" b="0">
            <a:latin typeface="+mn-lt"/>
          </a:endParaRPr>
        </a:p>
      </dgm:t>
    </dgm:pt>
    <dgm:pt modelId="{F99BA487-F46D-4665-9C4E-26926289EF86}" type="sibTrans" cxnId="{4EED5E02-F448-4D46-97F7-136A7DE47FD0}">
      <dgm:prSet/>
      <dgm:spPr/>
      <dgm:t>
        <a:bodyPr/>
        <a:lstStyle/>
        <a:p>
          <a:endParaRPr lang="ru-RU" b="0">
            <a:latin typeface="+mn-lt"/>
          </a:endParaRPr>
        </a:p>
      </dgm:t>
    </dgm:pt>
    <dgm:pt modelId="{4D68D647-589D-401A-B1E5-E567549FC755}">
      <dgm:prSet phldrT="[Текст]" custT="1"/>
      <dgm:spPr/>
      <dgm:t>
        <a:bodyPr/>
        <a:lstStyle/>
        <a:p>
          <a:r>
            <a:rPr lang="ru-RU" sz="1800" b="1" dirty="0">
              <a:latin typeface="+mn-lt"/>
            </a:rPr>
            <a:t>Изменение условий труда – перевод </a:t>
          </a:r>
          <a:br>
            <a:rPr lang="ru-RU" sz="1800" b="1" dirty="0">
              <a:latin typeface="+mn-lt"/>
            </a:rPr>
          </a:br>
          <a:r>
            <a:rPr lang="ru-RU" sz="1800" b="1" dirty="0">
              <a:latin typeface="+mn-lt"/>
            </a:rPr>
            <a:t>на дистанционный уровень</a:t>
          </a:r>
        </a:p>
      </dgm:t>
    </dgm:pt>
    <dgm:pt modelId="{3610FEF7-3B85-4947-BD27-A64F1D4E7BBA}" type="parTrans" cxnId="{0C0C5415-C83F-44F0-8A1D-71836297078B}">
      <dgm:prSet/>
      <dgm:spPr/>
      <dgm:t>
        <a:bodyPr/>
        <a:lstStyle/>
        <a:p>
          <a:endParaRPr lang="ru-RU" b="0">
            <a:latin typeface="+mn-lt"/>
          </a:endParaRPr>
        </a:p>
      </dgm:t>
    </dgm:pt>
    <dgm:pt modelId="{C35FDDB7-05A8-49F2-8E9E-DE5063D24806}" type="sibTrans" cxnId="{0C0C5415-C83F-44F0-8A1D-71836297078B}">
      <dgm:prSet/>
      <dgm:spPr/>
      <dgm:t>
        <a:bodyPr/>
        <a:lstStyle/>
        <a:p>
          <a:endParaRPr lang="ru-RU" b="0">
            <a:latin typeface="+mn-lt"/>
          </a:endParaRPr>
        </a:p>
      </dgm:t>
    </dgm:pt>
    <dgm:pt modelId="{A8E8233A-F5C9-425F-8C3E-9CCCDED731B3}">
      <dgm:prSet phldrT="[Текст]" custT="1"/>
      <dgm:spPr/>
      <dgm:t>
        <a:bodyPr/>
        <a:lstStyle/>
        <a:p>
          <a:r>
            <a:rPr lang="ru-RU" sz="1600" b="1" dirty="0">
              <a:latin typeface="+mn-lt"/>
            </a:rPr>
            <a:t>Изменение </a:t>
          </a:r>
          <a:r>
            <a:rPr lang="ru-RU" sz="1600" b="1" dirty="0" err="1">
              <a:latin typeface="+mn-lt"/>
            </a:rPr>
            <a:t>микросоциального</a:t>
          </a:r>
          <a:r>
            <a:rPr lang="ru-RU" sz="1600" b="1" dirty="0">
              <a:latin typeface="+mn-lt"/>
            </a:rPr>
            <a:t> окружения и стиля взаимоотношений в семье и со средой: постоянное пребывание в квартире с домашними или ощущение «одинокой изоляции»</a:t>
          </a:r>
        </a:p>
      </dgm:t>
    </dgm:pt>
    <dgm:pt modelId="{0466A564-0035-4FB8-80E3-64F29820F075}" type="parTrans" cxnId="{0AE1F914-CB78-4C98-88DF-B81A0718F4A3}">
      <dgm:prSet/>
      <dgm:spPr/>
      <dgm:t>
        <a:bodyPr/>
        <a:lstStyle/>
        <a:p>
          <a:endParaRPr lang="ru-RU" b="0">
            <a:latin typeface="+mn-lt"/>
          </a:endParaRPr>
        </a:p>
      </dgm:t>
    </dgm:pt>
    <dgm:pt modelId="{0F2C72A4-C0BB-4C84-89E7-2793BE78FBAD}" type="sibTrans" cxnId="{0AE1F914-CB78-4C98-88DF-B81A0718F4A3}">
      <dgm:prSet/>
      <dgm:spPr/>
      <dgm:t>
        <a:bodyPr/>
        <a:lstStyle/>
        <a:p>
          <a:endParaRPr lang="ru-RU" b="0">
            <a:latin typeface="+mn-lt"/>
          </a:endParaRPr>
        </a:p>
      </dgm:t>
    </dgm:pt>
    <dgm:pt modelId="{10477F29-E3A7-4A09-BA97-5A817C870B82}">
      <dgm:prSet phldrT="[Текст]" custT="1"/>
      <dgm:spPr/>
      <dgm:t>
        <a:bodyPr/>
        <a:lstStyle/>
        <a:p>
          <a:r>
            <a:rPr lang="ru-RU" sz="1800" b="1" dirty="0">
              <a:latin typeface="Calibri" panose="020F0502020204030204" pitchFamily="34" charset="0"/>
              <a:cs typeface="Calibri" panose="020F0502020204030204" pitchFamily="34" charset="0"/>
            </a:rPr>
            <a:t>Сложность адаптации к измененным условиям жизни в условиях самоизоляции </a:t>
          </a:r>
        </a:p>
      </dgm:t>
    </dgm:pt>
    <dgm:pt modelId="{F932F775-F25C-41DC-ADF3-7EFFF0E92337}" type="parTrans" cxnId="{5D48565E-8A5F-4F4D-B364-B1C9DC5ED8B1}">
      <dgm:prSet/>
      <dgm:spPr/>
      <dgm:t>
        <a:bodyPr/>
        <a:lstStyle/>
        <a:p>
          <a:endParaRPr lang="ru-RU" b="0">
            <a:latin typeface="+mn-lt"/>
          </a:endParaRPr>
        </a:p>
      </dgm:t>
    </dgm:pt>
    <dgm:pt modelId="{A46315A6-6F9F-4CB4-AC4D-F3823FA45489}" type="sibTrans" cxnId="{5D48565E-8A5F-4F4D-B364-B1C9DC5ED8B1}">
      <dgm:prSet/>
      <dgm:spPr/>
      <dgm:t>
        <a:bodyPr/>
        <a:lstStyle/>
        <a:p>
          <a:endParaRPr lang="ru-RU" b="0">
            <a:latin typeface="+mn-lt"/>
          </a:endParaRPr>
        </a:p>
      </dgm:t>
    </dgm:pt>
    <dgm:pt modelId="{3FD738AE-2C83-4D53-8647-F2E81B6D3AB0}" type="pres">
      <dgm:prSet presAssocID="{21458785-9C2C-42A2-B9AB-8B43E491736D}" presName="Name0" presStyleCnt="0">
        <dgm:presLayoutVars>
          <dgm:chMax val="7"/>
          <dgm:chPref val="7"/>
          <dgm:dir/>
        </dgm:presLayoutVars>
      </dgm:prSet>
      <dgm:spPr/>
    </dgm:pt>
    <dgm:pt modelId="{98FF3E40-6418-4CD8-A3D7-7CDED642D477}" type="pres">
      <dgm:prSet presAssocID="{21458785-9C2C-42A2-B9AB-8B43E491736D}" presName="Name1" presStyleCnt="0"/>
      <dgm:spPr/>
    </dgm:pt>
    <dgm:pt modelId="{4830EDC0-CDD2-46F1-A711-DA44ACE603DB}" type="pres">
      <dgm:prSet presAssocID="{21458785-9C2C-42A2-B9AB-8B43E491736D}" presName="cycle" presStyleCnt="0"/>
      <dgm:spPr/>
    </dgm:pt>
    <dgm:pt modelId="{FE79F964-52C8-4FC5-82C0-C44313ECCAD9}" type="pres">
      <dgm:prSet presAssocID="{21458785-9C2C-42A2-B9AB-8B43E491736D}" presName="srcNode" presStyleLbl="node1" presStyleIdx="0" presStyleCnt="5"/>
      <dgm:spPr/>
    </dgm:pt>
    <dgm:pt modelId="{42F19274-2502-4D89-B8C7-F79D435551E1}" type="pres">
      <dgm:prSet presAssocID="{21458785-9C2C-42A2-B9AB-8B43E491736D}" presName="conn" presStyleLbl="parChTrans1D2" presStyleIdx="0" presStyleCnt="1"/>
      <dgm:spPr/>
    </dgm:pt>
    <dgm:pt modelId="{2DF47074-FA13-4E44-A10B-B46E56E86899}" type="pres">
      <dgm:prSet presAssocID="{21458785-9C2C-42A2-B9AB-8B43E491736D}" presName="extraNode" presStyleLbl="node1" presStyleIdx="0" presStyleCnt="5"/>
      <dgm:spPr/>
    </dgm:pt>
    <dgm:pt modelId="{62F7280C-6CCF-4D27-99F1-08108B059F4A}" type="pres">
      <dgm:prSet presAssocID="{21458785-9C2C-42A2-B9AB-8B43E491736D}" presName="dstNode" presStyleLbl="node1" presStyleIdx="0" presStyleCnt="5"/>
      <dgm:spPr/>
    </dgm:pt>
    <dgm:pt modelId="{D87A40DC-601B-48B0-91BF-92EF9F39EC3C}" type="pres">
      <dgm:prSet presAssocID="{A0A59278-3E51-45B4-B948-716EC9DEAE1F}" presName="text_1" presStyleLbl="node1" presStyleIdx="0" presStyleCnt="5">
        <dgm:presLayoutVars>
          <dgm:bulletEnabled val="1"/>
        </dgm:presLayoutVars>
      </dgm:prSet>
      <dgm:spPr/>
    </dgm:pt>
    <dgm:pt modelId="{3AE6A4FA-618F-47EF-BDF1-0C385B7E1DA4}" type="pres">
      <dgm:prSet presAssocID="{A0A59278-3E51-45B4-B948-716EC9DEAE1F}" presName="accent_1" presStyleCnt="0"/>
      <dgm:spPr/>
    </dgm:pt>
    <dgm:pt modelId="{A5439DA8-BA52-4E4B-A93E-D0E089287ED1}" type="pres">
      <dgm:prSet presAssocID="{A0A59278-3E51-45B4-B948-716EC9DEAE1F}" presName="accentRepeatNode" presStyleLbl="solidFgAcc1" presStyleIdx="0" presStyleCnt="5"/>
      <dgm:spPr/>
    </dgm:pt>
    <dgm:pt modelId="{20914864-8306-420D-84F5-437B53AF2889}" type="pres">
      <dgm:prSet presAssocID="{10477F29-E3A7-4A09-BA97-5A817C870B82}" presName="text_2" presStyleLbl="node1" presStyleIdx="1" presStyleCnt="5">
        <dgm:presLayoutVars>
          <dgm:bulletEnabled val="1"/>
        </dgm:presLayoutVars>
      </dgm:prSet>
      <dgm:spPr/>
    </dgm:pt>
    <dgm:pt modelId="{E769CF5B-751D-4A50-AC5C-843F78A963E6}" type="pres">
      <dgm:prSet presAssocID="{10477F29-E3A7-4A09-BA97-5A817C870B82}" presName="accent_2" presStyleCnt="0"/>
      <dgm:spPr/>
    </dgm:pt>
    <dgm:pt modelId="{C9BABC7B-947B-415A-B561-3704501BBE74}" type="pres">
      <dgm:prSet presAssocID="{10477F29-E3A7-4A09-BA97-5A817C870B82}" presName="accentRepeatNode" presStyleLbl="solidFgAcc1" presStyleIdx="1" presStyleCnt="5"/>
      <dgm:spPr/>
    </dgm:pt>
    <dgm:pt modelId="{570013D7-FFF3-41FA-BFBD-9B169BC54380}" type="pres">
      <dgm:prSet presAssocID="{831236BB-1A40-4177-B17D-EF79B6FD9A8A}" presName="text_3" presStyleLbl="node1" presStyleIdx="2" presStyleCnt="5" custScaleY="115945" custLinFactNeighborX="1200" custLinFactNeighborY="-3371">
        <dgm:presLayoutVars>
          <dgm:bulletEnabled val="1"/>
        </dgm:presLayoutVars>
      </dgm:prSet>
      <dgm:spPr/>
    </dgm:pt>
    <dgm:pt modelId="{98020213-32B7-42C9-A289-ED125C31C888}" type="pres">
      <dgm:prSet presAssocID="{831236BB-1A40-4177-B17D-EF79B6FD9A8A}" presName="accent_3" presStyleCnt="0"/>
      <dgm:spPr/>
    </dgm:pt>
    <dgm:pt modelId="{64210744-2980-4337-BFD0-71C27C6514D5}" type="pres">
      <dgm:prSet presAssocID="{831236BB-1A40-4177-B17D-EF79B6FD9A8A}" presName="accentRepeatNode" presStyleLbl="solidFgAcc1" presStyleIdx="2" presStyleCnt="5"/>
      <dgm:spPr/>
    </dgm:pt>
    <dgm:pt modelId="{0B6EEC7D-48B6-4F8A-986F-0DEEBD0227F5}" type="pres">
      <dgm:prSet presAssocID="{4D68D647-589D-401A-B1E5-E567549FC755}" presName="text_4" presStyleLbl="node1" presStyleIdx="3" presStyleCnt="5" custScaleX="101051">
        <dgm:presLayoutVars>
          <dgm:bulletEnabled val="1"/>
        </dgm:presLayoutVars>
      </dgm:prSet>
      <dgm:spPr/>
    </dgm:pt>
    <dgm:pt modelId="{5294E6DE-D847-4FE5-A4F9-866EAD46C354}" type="pres">
      <dgm:prSet presAssocID="{4D68D647-589D-401A-B1E5-E567549FC755}" presName="accent_4" presStyleCnt="0"/>
      <dgm:spPr/>
    </dgm:pt>
    <dgm:pt modelId="{4760D6E0-416C-47B2-8933-C1EB77E6602C}" type="pres">
      <dgm:prSet presAssocID="{4D68D647-589D-401A-B1E5-E567549FC755}" presName="accentRepeatNode" presStyleLbl="solidFgAcc1" presStyleIdx="3" presStyleCnt="5"/>
      <dgm:spPr/>
    </dgm:pt>
    <dgm:pt modelId="{47D07209-CD0C-41DE-A106-4FBA4EAFC8D4}" type="pres">
      <dgm:prSet presAssocID="{A8E8233A-F5C9-425F-8C3E-9CCCDED731B3}" presName="text_5" presStyleLbl="node1" presStyleIdx="4" presStyleCnt="5" custScaleX="99342" custScaleY="174208" custLinFactNeighborX="1064" custLinFactNeighborY="24671">
        <dgm:presLayoutVars>
          <dgm:bulletEnabled val="1"/>
        </dgm:presLayoutVars>
      </dgm:prSet>
      <dgm:spPr/>
    </dgm:pt>
    <dgm:pt modelId="{5101E121-7878-4CDB-854A-C4E108503B9C}" type="pres">
      <dgm:prSet presAssocID="{A8E8233A-F5C9-425F-8C3E-9CCCDED731B3}" presName="accent_5" presStyleCnt="0"/>
      <dgm:spPr/>
    </dgm:pt>
    <dgm:pt modelId="{C281BA19-5E80-4554-B70A-16C47F8C0BCB}" type="pres">
      <dgm:prSet presAssocID="{A8E8233A-F5C9-425F-8C3E-9CCCDED731B3}" presName="accentRepeatNode" presStyleLbl="solidFgAcc1" presStyleIdx="4" presStyleCnt="5"/>
      <dgm:spPr/>
    </dgm:pt>
  </dgm:ptLst>
  <dgm:cxnLst>
    <dgm:cxn modelId="{4EED5E02-F448-4D46-97F7-136A7DE47FD0}" srcId="{21458785-9C2C-42A2-B9AB-8B43E491736D}" destId="{831236BB-1A40-4177-B17D-EF79B6FD9A8A}" srcOrd="2" destOrd="0" parTransId="{242D7D49-349F-4D39-B695-CA6EB7821433}" sibTransId="{F99BA487-F46D-4665-9C4E-26926289EF86}"/>
    <dgm:cxn modelId="{0AE1F914-CB78-4C98-88DF-B81A0718F4A3}" srcId="{21458785-9C2C-42A2-B9AB-8B43E491736D}" destId="{A8E8233A-F5C9-425F-8C3E-9CCCDED731B3}" srcOrd="4" destOrd="0" parTransId="{0466A564-0035-4FB8-80E3-64F29820F075}" sibTransId="{0F2C72A4-C0BB-4C84-89E7-2793BE78FBAD}"/>
    <dgm:cxn modelId="{0C0C5415-C83F-44F0-8A1D-71836297078B}" srcId="{21458785-9C2C-42A2-B9AB-8B43E491736D}" destId="{4D68D647-589D-401A-B1E5-E567549FC755}" srcOrd="3" destOrd="0" parTransId="{3610FEF7-3B85-4947-BD27-A64F1D4E7BBA}" sibTransId="{C35FDDB7-05A8-49F2-8E9E-DE5063D24806}"/>
    <dgm:cxn modelId="{5D48565E-8A5F-4F4D-B364-B1C9DC5ED8B1}" srcId="{21458785-9C2C-42A2-B9AB-8B43E491736D}" destId="{10477F29-E3A7-4A09-BA97-5A817C870B82}" srcOrd="1" destOrd="0" parTransId="{F932F775-F25C-41DC-ADF3-7EFFF0E92337}" sibTransId="{A46315A6-6F9F-4CB4-AC4D-F3823FA45489}"/>
    <dgm:cxn modelId="{81149B6A-4223-4B5B-B3AA-D8694219BE6A}" type="presOf" srcId="{A0A59278-3E51-45B4-B948-716EC9DEAE1F}" destId="{D87A40DC-601B-48B0-91BF-92EF9F39EC3C}" srcOrd="0" destOrd="0" presId="urn:microsoft.com/office/officeart/2008/layout/VerticalCurvedList"/>
    <dgm:cxn modelId="{5A8AA152-2292-4BCE-ADCA-839AB07E395D}" type="presOf" srcId="{4D68D647-589D-401A-B1E5-E567549FC755}" destId="{0B6EEC7D-48B6-4F8A-986F-0DEEBD0227F5}" srcOrd="0" destOrd="0" presId="urn:microsoft.com/office/officeart/2008/layout/VerticalCurvedList"/>
    <dgm:cxn modelId="{F1AE9A53-F4DF-4165-BA62-492FCC53E184}" type="presOf" srcId="{831236BB-1A40-4177-B17D-EF79B6FD9A8A}" destId="{570013D7-FFF3-41FA-BFBD-9B169BC54380}" srcOrd="0" destOrd="0" presId="urn:microsoft.com/office/officeart/2008/layout/VerticalCurvedList"/>
    <dgm:cxn modelId="{7BEF7358-1F37-43C6-AB87-A6731AD8AF4D}" srcId="{21458785-9C2C-42A2-B9AB-8B43E491736D}" destId="{A0A59278-3E51-45B4-B948-716EC9DEAE1F}" srcOrd="0" destOrd="0" parTransId="{B4F30EB5-ABB4-4B38-9261-DFA4828C371E}" sibTransId="{9E96B4D3-83EF-44EE-81CE-382B0ED4EA10}"/>
    <dgm:cxn modelId="{22F62883-F065-44EA-B3FD-8E662ED062EF}" type="presOf" srcId="{A8E8233A-F5C9-425F-8C3E-9CCCDED731B3}" destId="{47D07209-CD0C-41DE-A106-4FBA4EAFC8D4}" srcOrd="0" destOrd="0" presId="urn:microsoft.com/office/officeart/2008/layout/VerticalCurvedList"/>
    <dgm:cxn modelId="{D89ECB87-949B-4022-9466-8201C378ED4A}" type="presOf" srcId="{9E96B4D3-83EF-44EE-81CE-382B0ED4EA10}" destId="{42F19274-2502-4D89-B8C7-F79D435551E1}" srcOrd="0" destOrd="0" presId="urn:microsoft.com/office/officeart/2008/layout/VerticalCurvedList"/>
    <dgm:cxn modelId="{AE1AC4D3-09E6-45A6-A35A-8A3261679C98}" type="presOf" srcId="{21458785-9C2C-42A2-B9AB-8B43E491736D}" destId="{3FD738AE-2C83-4D53-8647-F2E81B6D3AB0}" srcOrd="0" destOrd="0" presId="urn:microsoft.com/office/officeart/2008/layout/VerticalCurvedList"/>
    <dgm:cxn modelId="{0A54E3D3-7EF7-4577-A981-7555F4FD0AB2}" type="presOf" srcId="{10477F29-E3A7-4A09-BA97-5A817C870B82}" destId="{20914864-8306-420D-84F5-437B53AF2889}" srcOrd="0" destOrd="0" presId="urn:microsoft.com/office/officeart/2008/layout/VerticalCurvedList"/>
    <dgm:cxn modelId="{0D4051A5-7806-4C68-8EC5-203EDCCE6F3C}" type="presParOf" srcId="{3FD738AE-2C83-4D53-8647-F2E81B6D3AB0}" destId="{98FF3E40-6418-4CD8-A3D7-7CDED642D477}" srcOrd="0" destOrd="0" presId="urn:microsoft.com/office/officeart/2008/layout/VerticalCurvedList"/>
    <dgm:cxn modelId="{E4F34407-8058-4349-9500-62F831B95B10}" type="presParOf" srcId="{98FF3E40-6418-4CD8-A3D7-7CDED642D477}" destId="{4830EDC0-CDD2-46F1-A711-DA44ACE603DB}" srcOrd="0" destOrd="0" presId="urn:microsoft.com/office/officeart/2008/layout/VerticalCurvedList"/>
    <dgm:cxn modelId="{94224F6F-C56D-4180-9F7C-9C5DF9D6DC6E}" type="presParOf" srcId="{4830EDC0-CDD2-46F1-A711-DA44ACE603DB}" destId="{FE79F964-52C8-4FC5-82C0-C44313ECCAD9}" srcOrd="0" destOrd="0" presId="urn:microsoft.com/office/officeart/2008/layout/VerticalCurvedList"/>
    <dgm:cxn modelId="{10091B02-0C48-452A-8E96-00DF94749213}" type="presParOf" srcId="{4830EDC0-CDD2-46F1-A711-DA44ACE603DB}" destId="{42F19274-2502-4D89-B8C7-F79D435551E1}" srcOrd="1" destOrd="0" presId="urn:microsoft.com/office/officeart/2008/layout/VerticalCurvedList"/>
    <dgm:cxn modelId="{9CC55771-44AD-4502-9320-300B21871CCA}" type="presParOf" srcId="{4830EDC0-CDD2-46F1-A711-DA44ACE603DB}" destId="{2DF47074-FA13-4E44-A10B-B46E56E86899}" srcOrd="2" destOrd="0" presId="urn:microsoft.com/office/officeart/2008/layout/VerticalCurvedList"/>
    <dgm:cxn modelId="{5885C9D4-CA34-49A2-9472-64EA1F40B154}" type="presParOf" srcId="{4830EDC0-CDD2-46F1-A711-DA44ACE603DB}" destId="{62F7280C-6CCF-4D27-99F1-08108B059F4A}" srcOrd="3" destOrd="0" presId="urn:microsoft.com/office/officeart/2008/layout/VerticalCurvedList"/>
    <dgm:cxn modelId="{61567A18-FC2E-4210-B6B9-BC39F809E202}" type="presParOf" srcId="{98FF3E40-6418-4CD8-A3D7-7CDED642D477}" destId="{D87A40DC-601B-48B0-91BF-92EF9F39EC3C}" srcOrd="1" destOrd="0" presId="urn:microsoft.com/office/officeart/2008/layout/VerticalCurvedList"/>
    <dgm:cxn modelId="{39361955-70E5-4851-973D-0C2635EEF8D5}" type="presParOf" srcId="{98FF3E40-6418-4CD8-A3D7-7CDED642D477}" destId="{3AE6A4FA-618F-47EF-BDF1-0C385B7E1DA4}" srcOrd="2" destOrd="0" presId="urn:microsoft.com/office/officeart/2008/layout/VerticalCurvedList"/>
    <dgm:cxn modelId="{392908C8-A82C-4899-8172-26101CC74096}" type="presParOf" srcId="{3AE6A4FA-618F-47EF-BDF1-0C385B7E1DA4}" destId="{A5439DA8-BA52-4E4B-A93E-D0E089287ED1}" srcOrd="0" destOrd="0" presId="urn:microsoft.com/office/officeart/2008/layout/VerticalCurvedList"/>
    <dgm:cxn modelId="{55AAAC16-FEAB-4D1E-894A-02BD8A7626C7}" type="presParOf" srcId="{98FF3E40-6418-4CD8-A3D7-7CDED642D477}" destId="{20914864-8306-420D-84F5-437B53AF2889}" srcOrd="3" destOrd="0" presId="urn:microsoft.com/office/officeart/2008/layout/VerticalCurvedList"/>
    <dgm:cxn modelId="{B6DC2243-EA1F-4855-861A-B1D2EF357651}" type="presParOf" srcId="{98FF3E40-6418-4CD8-A3D7-7CDED642D477}" destId="{E769CF5B-751D-4A50-AC5C-843F78A963E6}" srcOrd="4" destOrd="0" presId="urn:microsoft.com/office/officeart/2008/layout/VerticalCurvedList"/>
    <dgm:cxn modelId="{F721BBF7-AE89-4CE3-A8C5-80C3EB2242CA}" type="presParOf" srcId="{E769CF5B-751D-4A50-AC5C-843F78A963E6}" destId="{C9BABC7B-947B-415A-B561-3704501BBE74}" srcOrd="0" destOrd="0" presId="urn:microsoft.com/office/officeart/2008/layout/VerticalCurvedList"/>
    <dgm:cxn modelId="{AF142F11-5C5B-41C9-88FA-478F1AFDE4B4}" type="presParOf" srcId="{98FF3E40-6418-4CD8-A3D7-7CDED642D477}" destId="{570013D7-FFF3-41FA-BFBD-9B169BC54380}" srcOrd="5" destOrd="0" presId="urn:microsoft.com/office/officeart/2008/layout/VerticalCurvedList"/>
    <dgm:cxn modelId="{F5722C48-B247-4E8F-8BF4-6F88380F588E}" type="presParOf" srcId="{98FF3E40-6418-4CD8-A3D7-7CDED642D477}" destId="{98020213-32B7-42C9-A289-ED125C31C888}" srcOrd="6" destOrd="0" presId="urn:microsoft.com/office/officeart/2008/layout/VerticalCurvedList"/>
    <dgm:cxn modelId="{AC4B1FCD-0317-41F1-95D9-DFDC3F220D80}" type="presParOf" srcId="{98020213-32B7-42C9-A289-ED125C31C888}" destId="{64210744-2980-4337-BFD0-71C27C6514D5}" srcOrd="0" destOrd="0" presId="urn:microsoft.com/office/officeart/2008/layout/VerticalCurvedList"/>
    <dgm:cxn modelId="{83380270-46D4-42CB-B75E-A7E400807C3C}" type="presParOf" srcId="{98FF3E40-6418-4CD8-A3D7-7CDED642D477}" destId="{0B6EEC7D-48B6-4F8A-986F-0DEEBD0227F5}" srcOrd="7" destOrd="0" presId="urn:microsoft.com/office/officeart/2008/layout/VerticalCurvedList"/>
    <dgm:cxn modelId="{BC861AFE-169B-464E-BD97-CFA8924F647F}" type="presParOf" srcId="{98FF3E40-6418-4CD8-A3D7-7CDED642D477}" destId="{5294E6DE-D847-4FE5-A4F9-866EAD46C354}" srcOrd="8" destOrd="0" presId="urn:microsoft.com/office/officeart/2008/layout/VerticalCurvedList"/>
    <dgm:cxn modelId="{4F9265FB-2CE2-42FE-B457-291CCFA1F3AC}" type="presParOf" srcId="{5294E6DE-D847-4FE5-A4F9-866EAD46C354}" destId="{4760D6E0-416C-47B2-8933-C1EB77E6602C}" srcOrd="0" destOrd="0" presId="urn:microsoft.com/office/officeart/2008/layout/VerticalCurvedList"/>
    <dgm:cxn modelId="{E85FAEAB-C003-4E5F-867B-8E8FC2A3908B}" type="presParOf" srcId="{98FF3E40-6418-4CD8-A3D7-7CDED642D477}" destId="{47D07209-CD0C-41DE-A106-4FBA4EAFC8D4}" srcOrd="9" destOrd="0" presId="urn:microsoft.com/office/officeart/2008/layout/VerticalCurvedList"/>
    <dgm:cxn modelId="{F67D0BF0-0C13-4CE1-885E-C178A5E8BF34}" type="presParOf" srcId="{98FF3E40-6418-4CD8-A3D7-7CDED642D477}" destId="{5101E121-7878-4CDB-854A-C4E108503B9C}" srcOrd="10" destOrd="0" presId="urn:microsoft.com/office/officeart/2008/layout/VerticalCurvedList"/>
    <dgm:cxn modelId="{12B1C930-37E8-4FDB-8875-8B390DA2808A}" type="presParOf" srcId="{5101E121-7878-4CDB-854A-C4E108503B9C}" destId="{C281BA19-5E80-4554-B70A-16C47F8C0BC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3B890E-75D0-40A9-979C-FBF5BE7544DB}" type="doc">
      <dgm:prSet loTypeId="urn:microsoft.com/office/officeart/2005/8/layout/vList4#1" loCatId="list" qsTypeId="urn:microsoft.com/office/officeart/2005/8/quickstyle/simple1" qsCatId="simple" csTypeId="urn:microsoft.com/office/officeart/2005/8/colors/accent5_1" csCatId="accent5" phldr="1"/>
      <dgm:spPr/>
    </dgm:pt>
    <dgm:pt modelId="{265682CF-7EEA-478E-B578-E5BFFB9263AB}">
      <dgm:prSet custT="1"/>
      <dgm:spPr/>
      <dgm:t>
        <a:bodyPr/>
        <a:lstStyle/>
        <a:p>
          <a:pPr algn="l"/>
          <a:r>
            <a:rPr lang="ru-RU" sz="1800" b="1" dirty="0">
              <a:solidFill>
                <a:srgbClr val="C00000"/>
              </a:solidFill>
            </a:rPr>
            <a:t>Эмоция </a:t>
          </a:r>
          <a:r>
            <a:rPr lang="ru-RU" sz="1800" b="1" dirty="0"/>
            <a:t>- отражение отношения человека к значимым объектам окружающего мира. Эмоции отражают отношение человека к окружающему  миру и к самому себе, сообщают об удовлетворении или неудовлетворении потребности, </a:t>
          </a:r>
          <a:br>
            <a:rPr lang="ru-RU" sz="1800" b="1" dirty="0"/>
          </a:br>
          <a:r>
            <a:rPr lang="ru-RU" sz="1800" b="1" dirty="0"/>
            <a:t>а также возможности</a:t>
          </a:r>
          <a:r>
            <a:rPr lang="en-US" sz="1800" b="1" dirty="0"/>
            <a:t>/</a:t>
          </a:r>
          <a:r>
            <a:rPr lang="ru-RU" sz="1800" b="1" dirty="0"/>
            <a:t>невозможности ее удовлетворения </a:t>
          </a:r>
          <a:br>
            <a:rPr lang="ru-RU" sz="1800" b="1" dirty="0"/>
          </a:br>
          <a:r>
            <a:rPr lang="ru-RU" sz="1800" b="1" dirty="0"/>
            <a:t>в будущем</a:t>
          </a:r>
        </a:p>
      </dgm:t>
    </dgm:pt>
    <dgm:pt modelId="{2DB8EBAB-075A-4EE5-B15A-C4EF113ED4CF}" type="parTrans" cxnId="{70341453-2028-4163-BEB0-9FC5C1919245}">
      <dgm:prSet/>
      <dgm:spPr/>
      <dgm:t>
        <a:bodyPr/>
        <a:lstStyle/>
        <a:p>
          <a:endParaRPr lang="ru-RU"/>
        </a:p>
      </dgm:t>
    </dgm:pt>
    <dgm:pt modelId="{22F65F45-9C65-4C09-A657-E88F553DB6BC}" type="sibTrans" cxnId="{70341453-2028-4163-BEB0-9FC5C1919245}">
      <dgm:prSet/>
      <dgm:spPr/>
      <dgm:t>
        <a:bodyPr/>
        <a:lstStyle/>
        <a:p>
          <a:endParaRPr lang="ru-RU"/>
        </a:p>
      </dgm:t>
    </dgm:pt>
    <dgm:pt modelId="{44CC2973-054C-494A-83A3-B2352626802E}">
      <dgm:prSet custT="1"/>
      <dgm:spPr/>
      <dgm:t>
        <a:bodyPr/>
        <a:lstStyle/>
        <a:p>
          <a:r>
            <a:rPr lang="ru-RU" sz="1600" b="1" dirty="0">
              <a:solidFill>
                <a:srgbClr val="C00000"/>
              </a:solidFill>
            </a:rPr>
            <a:t>Чувство </a:t>
          </a:r>
          <a:r>
            <a:rPr lang="ru-RU" sz="1600" b="1" dirty="0"/>
            <a:t>- устойчивое отношение человека к личностно значимому, представляющему для него ценность объекту или событию. Чувства выражают отношение к ситуациям. Эмоции и чувства могут </a:t>
          </a:r>
          <a:br>
            <a:rPr lang="ru-RU" sz="1600" b="1" dirty="0"/>
          </a:br>
          <a:r>
            <a:rPr lang="ru-RU" sz="1600" b="1" dirty="0"/>
            <a:t>не совпасть, например любимый человек может вызвать эмоцию неудовольствия или гнева. Чувства выражаются через разные эмоции в зависимости от того, в какой ситуации оказывается значимый объект чувств. Чувства устойчивы, длительны, принадлежат к чертам личности, а эмоции кратковременны </a:t>
          </a:r>
          <a:br>
            <a:rPr lang="ru-RU" sz="1600" b="1" dirty="0"/>
          </a:br>
          <a:r>
            <a:rPr lang="ru-RU" sz="1600" b="1" dirty="0"/>
            <a:t>и переживаются непосредственно в данный момент</a:t>
          </a:r>
        </a:p>
      </dgm:t>
    </dgm:pt>
    <dgm:pt modelId="{3CBD070D-AAFE-4C15-8AD4-A6D403B44AE6}" type="parTrans" cxnId="{A6BAAF43-3DED-421F-BF91-8EBBE0E2B8DE}">
      <dgm:prSet/>
      <dgm:spPr/>
      <dgm:t>
        <a:bodyPr/>
        <a:lstStyle/>
        <a:p>
          <a:endParaRPr lang="ru-RU"/>
        </a:p>
      </dgm:t>
    </dgm:pt>
    <dgm:pt modelId="{59CE1A34-2D4C-4E62-A68B-440C5EE82B4C}" type="sibTrans" cxnId="{A6BAAF43-3DED-421F-BF91-8EBBE0E2B8DE}">
      <dgm:prSet/>
      <dgm:spPr/>
      <dgm:t>
        <a:bodyPr/>
        <a:lstStyle/>
        <a:p>
          <a:endParaRPr lang="ru-RU"/>
        </a:p>
      </dgm:t>
    </dgm:pt>
    <dgm:pt modelId="{CBE4A3EB-6B0D-4FA2-97A3-34AD4F524D0C}" type="pres">
      <dgm:prSet presAssocID="{5E3B890E-75D0-40A9-979C-FBF5BE7544DB}" presName="linear" presStyleCnt="0">
        <dgm:presLayoutVars>
          <dgm:dir/>
          <dgm:resizeHandles val="exact"/>
        </dgm:presLayoutVars>
      </dgm:prSet>
      <dgm:spPr/>
    </dgm:pt>
    <dgm:pt modelId="{B9C64098-4EA2-4079-8352-42082E7CCEB8}" type="pres">
      <dgm:prSet presAssocID="{265682CF-7EEA-478E-B578-E5BFFB9263AB}" presName="comp" presStyleCnt="0"/>
      <dgm:spPr/>
    </dgm:pt>
    <dgm:pt modelId="{737E7F9B-85FE-453A-B076-E30112201C97}" type="pres">
      <dgm:prSet presAssocID="{265682CF-7EEA-478E-B578-E5BFFB9263AB}" presName="box" presStyleLbl="node1" presStyleIdx="0" presStyleCnt="2"/>
      <dgm:spPr/>
    </dgm:pt>
    <dgm:pt modelId="{A8ADB4CE-9ACF-4339-B04C-44C081DD060B}" type="pres">
      <dgm:prSet presAssocID="{265682CF-7EEA-478E-B578-E5BFFB9263AB}" presName="img" presStyleLbl="f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4000" r="-4000"/>
          </a:stretch>
        </a:blipFill>
      </dgm:spPr>
    </dgm:pt>
    <dgm:pt modelId="{9FB59FDD-B10A-45DB-936E-367EB660BE01}" type="pres">
      <dgm:prSet presAssocID="{265682CF-7EEA-478E-B578-E5BFFB9263AB}" presName="text" presStyleLbl="node1" presStyleIdx="0" presStyleCnt="2">
        <dgm:presLayoutVars>
          <dgm:bulletEnabled val="1"/>
        </dgm:presLayoutVars>
      </dgm:prSet>
      <dgm:spPr/>
    </dgm:pt>
    <dgm:pt modelId="{04725474-A859-4A84-BE7E-E210CF93ECCD}" type="pres">
      <dgm:prSet presAssocID="{22F65F45-9C65-4C09-A657-E88F553DB6BC}" presName="spacer" presStyleCnt="0"/>
      <dgm:spPr/>
    </dgm:pt>
    <dgm:pt modelId="{3982A709-00D0-4D39-A660-FD647860CCA6}" type="pres">
      <dgm:prSet presAssocID="{44CC2973-054C-494A-83A3-B2352626802E}" presName="comp" presStyleCnt="0"/>
      <dgm:spPr/>
    </dgm:pt>
    <dgm:pt modelId="{78BA4A90-91B3-4D0D-B15F-6906349E5C4B}" type="pres">
      <dgm:prSet presAssocID="{44CC2973-054C-494A-83A3-B2352626802E}" presName="box" presStyleLbl="node1" presStyleIdx="1" presStyleCnt="2"/>
      <dgm:spPr/>
    </dgm:pt>
    <dgm:pt modelId="{51B9929D-2C70-4E9E-84C3-E20177C87F2D}" type="pres">
      <dgm:prSet presAssocID="{44CC2973-054C-494A-83A3-B2352626802E}" presName="img" presStyleLbl="f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 l="-32000" r="-32000"/>
          </a:stretch>
        </a:blipFill>
      </dgm:spPr>
    </dgm:pt>
    <dgm:pt modelId="{850C63A3-6B8F-4716-A8BD-71CF6B4F48C2}" type="pres">
      <dgm:prSet presAssocID="{44CC2973-054C-494A-83A3-B2352626802E}" presName="text" presStyleLbl="node1" presStyleIdx="1" presStyleCnt="2">
        <dgm:presLayoutVars>
          <dgm:bulletEnabled val="1"/>
        </dgm:presLayoutVars>
      </dgm:prSet>
      <dgm:spPr/>
    </dgm:pt>
  </dgm:ptLst>
  <dgm:cxnLst>
    <dgm:cxn modelId="{ACD4D801-8B42-4510-876A-8700B7D06EC4}" type="presOf" srcId="{5E3B890E-75D0-40A9-979C-FBF5BE7544DB}" destId="{CBE4A3EB-6B0D-4FA2-97A3-34AD4F524D0C}" srcOrd="0" destOrd="0" presId="urn:microsoft.com/office/officeart/2005/8/layout/vList4#1"/>
    <dgm:cxn modelId="{382BCF0E-E50B-4554-872F-73BD9BE986C3}" type="presOf" srcId="{44CC2973-054C-494A-83A3-B2352626802E}" destId="{850C63A3-6B8F-4716-A8BD-71CF6B4F48C2}" srcOrd="1" destOrd="0" presId="urn:microsoft.com/office/officeart/2005/8/layout/vList4#1"/>
    <dgm:cxn modelId="{A6BAAF43-3DED-421F-BF91-8EBBE0E2B8DE}" srcId="{5E3B890E-75D0-40A9-979C-FBF5BE7544DB}" destId="{44CC2973-054C-494A-83A3-B2352626802E}" srcOrd="1" destOrd="0" parTransId="{3CBD070D-AAFE-4C15-8AD4-A6D403B44AE6}" sibTransId="{59CE1A34-2D4C-4E62-A68B-440C5EE82B4C}"/>
    <dgm:cxn modelId="{70341453-2028-4163-BEB0-9FC5C1919245}" srcId="{5E3B890E-75D0-40A9-979C-FBF5BE7544DB}" destId="{265682CF-7EEA-478E-B578-E5BFFB9263AB}" srcOrd="0" destOrd="0" parTransId="{2DB8EBAB-075A-4EE5-B15A-C4EF113ED4CF}" sibTransId="{22F65F45-9C65-4C09-A657-E88F553DB6BC}"/>
    <dgm:cxn modelId="{5718A992-3558-403F-BEC0-268DFE2B5057}" type="presOf" srcId="{44CC2973-054C-494A-83A3-B2352626802E}" destId="{78BA4A90-91B3-4D0D-B15F-6906349E5C4B}" srcOrd="0" destOrd="0" presId="urn:microsoft.com/office/officeart/2005/8/layout/vList4#1"/>
    <dgm:cxn modelId="{9017DFA6-90A5-4787-8C0E-2763E8EB1940}" type="presOf" srcId="{265682CF-7EEA-478E-B578-E5BFFB9263AB}" destId="{737E7F9B-85FE-453A-B076-E30112201C97}" srcOrd="0" destOrd="0" presId="urn:microsoft.com/office/officeart/2005/8/layout/vList4#1"/>
    <dgm:cxn modelId="{9AF6C6D2-88A4-4C42-A8BE-26CF415DC523}" type="presOf" srcId="{265682CF-7EEA-478E-B578-E5BFFB9263AB}" destId="{9FB59FDD-B10A-45DB-936E-367EB660BE01}" srcOrd="1" destOrd="0" presId="urn:microsoft.com/office/officeart/2005/8/layout/vList4#1"/>
    <dgm:cxn modelId="{F49BC935-8560-48D0-BB2D-31EF17EEEAFE}" type="presParOf" srcId="{CBE4A3EB-6B0D-4FA2-97A3-34AD4F524D0C}" destId="{B9C64098-4EA2-4079-8352-42082E7CCEB8}" srcOrd="0" destOrd="0" presId="urn:microsoft.com/office/officeart/2005/8/layout/vList4#1"/>
    <dgm:cxn modelId="{E19994AA-5EE2-4258-98EC-BFF0E8511996}" type="presParOf" srcId="{B9C64098-4EA2-4079-8352-42082E7CCEB8}" destId="{737E7F9B-85FE-453A-B076-E30112201C97}" srcOrd="0" destOrd="0" presId="urn:microsoft.com/office/officeart/2005/8/layout/vList4#1"/>
    <dgm:cxn modelId="{A5633020-F749-4D94-AA72-FFD611A74163}" type="presParOf" srcId="{B9C64098-4EA2-4079-8352-42082E7CCEB8}" destId="{A8ADB4CE-9ACF-4339-B04C-44C081DD060B}" srcOrd="1" destOrd="0" presId="urn:microsoft.com/office/officeart/2005/8/layout/vList4#1"/>
    <dgm:cxn modelId="{21DB0B7B-353E-4FE2-BBD8-758DCCA8318B}" type="presParOf" srcId="{B9C64098-4EA2-4079-8352-42082E7CCEB8}" destId="{9FB59FDD-B10A-45DB-936E-367EB660BE01}" srcOrd="2" destOrd="0" presId="urn:microsoft.com/office/officeart/2005/8/layout/vList4#1"/>
    <dgm:cxn modelId="{59E5188C-FDA4-4CDD-9A4F-ADD7D27B4AD9}" type="presParOf" srcId="{CBE4A3EB-6B0D-4FA2-97A3-34AD4F524D0C}" destId="{04725474-A859-4A84-BE7E-E210CF93ECCD}" srcOrd="1" destOrd="0" presId="urn:microsoft.com/office/officeart/2005/8/layout/vList4#1"/>
    <dgm:cxn modelId="{42291090-7200-42A0-98A7-6E38A452FB34}" type="presParOf" srcId="{CBE4A3EB-6B0D-4FA2-97A3-34AD4F524D0C}" destId="{3982A709-00D0-4D39-A660-FD647860CCA6}" srcOrd="2" destOrd="0" presId="urn:microsoft.com/office/officeart/2005/8/layout/vList4#1"/>
    <dgm:cxn modelId="{30B06B88-B2EC-408A-BF37-45150AA488D3}" type="presParOf" srcId="{3982A709-00D0-4D39-A660-FD647860CCA6}" destId="{78BA4A90-91B3-4D0D-B15F-6906349E5C4B}" srcOrd="0" destOrd="0" presId="urn:microsoft.com/office/officeart/2005/8/layout/vList4#1"/>
    <dgm:cxn modelId="{5D83238E-DD00-4B3C-B6A7-C11A1390ADD4}" type="presParOf" srcId="{3982A709-00D0-4D39-A660-FD647860CCA6}" destId="{51B9929D-2C70-4E9E-84C3-E20177C87F2D}" srcOrd="1" destOrd="0" presId="urn:microsoft.com/office/officeart/2005/8/layout/vList4#1"/>
    <dgm:cxn modelId="{EDCA46D3-15D1-4066-9617-1C10055BBF84}" type="presParOf" srcId="{3982A709-00D0-4D39-A660-FD647860CCA6}" destId="{850C63A3-6B8F-4716-A8BD-71CF6B4F48C2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3B890E-75D0-40A9-979C-FBF5BE7544DB}" type="doc">
      <dgm:prSet loTypeId="urn:microsoft.com/office/officeart/2005/8/layout/vList4#1" loCatId="list" qsTypeId="urn:microsoft.com/office/officeart/2005/8/quickstyle/simple1" qsCatId="simple" csTypeId="urn:microsoft.com/office/officeart/2005/8/colors/accent5_1" csCatId="accent5" phldr="1"/>
      <dgm:spPr/>
    </dgm:pt>
    <dgm:pt modelId="{588DE313-6BC2-41EC-9210-2274BBFB7477}">
      <dgm:prSet custT="1"/>
      <dgm:spPr/>
      <dgm:t>
        <a:bodyPr/>
        <a:lstStyle/>
        <a:p>
          <a:pPr algn="l"/>
          <a:r>
            <a:rPr lang="ru-RU" sz="2000" b="1" dirty="0">
              <a:solidFill>
                <a:srgbClr val="C00000"/>
              </a:solidFill>
            </a:rPr>
            <a:t>Аффект - </a:t>
          </a:r>
          <a:r>
            <a:rPr lang="ru-RU" sz="2000" b="1" dirty="0"/>
            <a:t>сильно выраженная эмоция. </a:t>
          </a:r>
          <a:br>
            <a:rPr lang="ru-RU" sz="2000" b="1" dirty="0"/>
          </a:br>
          <a:r>
            <a:rPr lang="ru-RU" sz="2000" b="1" dirty="0"/>
            <a:t>Любая эмоция может достигнуть уровня аффекта, если она вызывается сильным или особо значимым для человека стимулом. </a:t>
          </a:r>
          <a:br>
            <a:rPr lang="ru-RU" sz="2000" b="1" dirty="0"/>
          </a:br>
          <a:r>
            <a:rPr lang="ru-RU" sz="2000" b="1" dirty="0"/>
            <a:t>Положительные аффекты: восторг, воодушевление. Отрицательные аффекты: ярость, ужас, отчаяние. Признаки аффекта: быстро возникает, большая интенсивность переживаний, кратковременность, бурное выражение, снижение сознательного контроля своих действий</a:t>
          </a:r>
        </a:p>
      </dgm:t>
    </dgm:pt>
    <dgm:pt modelId="{EB17B5E9-9A3F-4969-99E3-31CB958717F6}" type="parTrans" cxnId="{6FEFA5F9-FE2C-4FB4-B6C7-A417DDA51471}">
      <dgm:prSet/>
      <dgm:spPr/>
      <dgm:t>
        <a:bodyPr/>
        <a:lstStyle/>
        <a:p>
          <a:endParaRPr lang="ru-RU"/>
        </a:p>
      </dgm:t>
    </dgm:pt>
    <dgm:pt modelId="{97E9C64B-2D8B-4497-B5D4-D895E5160DF7}" type="sibTrans" cxnId="{6FEFA5F9-FE2C-4FB4-B6C7-A417DDA51471}">
      <dgm:prSet/>
      <dgm:spPr/>
      <dgm:t>
        <a:bodyPr/>
        <a:lstStyle/>
        <a:p>
          <a:endParaRPr lang="ru-RU"/>
        </a:p>
      </dgm:t>
    </dgm:pt>
    <dgm:pt modelId="{CBE4A3EB-6B0D-4FA2-97A3-34AD4F524D0C}" type="pres">
      <dgm:prSet presAssocID="{5E3B890E-75D0-40A9-979C-FBF5BE7544DB}" presName="linear" presStyleCnt="0">
        <dgm:presLayoutVars>
          <dgm:dir/>
          <dgm:resizeHandles val="exact"/>
        </dgm:presLayoutVars>
      </dgm:prSet>
      <dgm:spPr/>
    </dgm:pt>
    <dgm:pt modelId="{BDEEBB6D-6FF7-444D-A9A1-1BB9631960B1}" type="pres">
      <dgm:prSet presAssocID="{588DE313-6BC2-41EC-9210-2274BBFB7477}" presName="comp" presStyleCnt="0"/>
      <dgm:spPr/>
    </dgm:pt>
    <dgm:pt modelId="{1293399B-052F-4CDD-A33C-55EEB027E152}" type="pres">
      <dgm:prSet presAssocID="{588DE313-6BC2-41EC-9210-2274BBFB7477}" presName="box" presStyleLbl="node1" presStyleIdx="0" presStyleCnt="1"/>
      <dgm:spPr/>
    </dgm:pt>
    <dgm:pt modelId="{E282C8AB-A43D-4694-8FE4-FA5FCF205F2C}" type="pres">
      <dgm:prSet presAssocID="{588DE313-6BC2-41EC-9210-2274BBFB7477}" presName="img" presStyleLbl="fgImgPlace1" presStyleIdx="0" presStyleCnt="1" custScaleX="129708" custScaleY="58259" custLinFactNeighborX="-13073" custLinFactNeighborY="910"/>
      <dgm:spPr>
        <a:blipFill rotWithShape="1">
          <a:blip xmlns:r="http://schemas.openxmlformats.org/officeDocument/2006/relationships" r:embed="rId1"/>
          <a:srcRect/>
          <a:stretch>
            <a:fillRect l="-6000" r="-6000"/>
          </a:stretch>
        </a:blipFill>
      </dgm:spPr>
    </dgm:pt>
    <dgm:pt modelId="{6FD0DA0B-C1D5-4939-9560-9DE04C621DDB}" type="pres">
      <dgm:prSet presAssocID="{588DE313-6BC2-41EC-9210-2274BBFB7477}" presName="text" presStyleLbl="node1" presStyleIdx="0" presStyleCnt="1">
        <dgm:presLayoutVars>
          <dgm:bulletEnabled val="1"/>
        </dgm:presLayoutVars>
      </dgm:prSet>
      <dgm:spPr/>
    </dgm:pt>
  </dgm:ptLst>
  <dgm:cxnLst>
    <dgm:cxn modelId="{ACD4D801-8B42-4510-876A-8700B7D06EC4}" type="presOf" srcId="{5E3B890E-75D0-40A9-979C-FBF5BE7544DB}" destId="{CBE4A3EB-6B0D-4FA2-97A3-34AD4F524D0C}" srcOrd="0" destOrd="0" presId="urn:microsoft.com/office/officeart/2005/8/layout/vList4#1"/>
    <dgm:cxn modelId="{E4CD3049-FDA8-42F5-8AE4-8F70150CAC37}" type="presOf" srcId="{588DE313-6BC2-41EC-9210-2274BBFB7477}" destId="{1293399B-052F-4CDD-A33C-55EEB027E152}" srcOrd="0" destOrd="0" presId="urn:microsoft.com/office/officeart/2005/8/layout/vList4#1"/>
    <dgm:cxn modelId="{22A4D18B-458B-4D0A-BEDD-8AA27F37A748}" type="presOf" srcId="{588DE313-6BC2-41EC-9210-2274BBFB7477}" destId="{6FD0DA0B-C1D5-4939-9560-9DE04C621DDB}" srcOrd="1" destOrd="0" presId="urn:microsoft.com/office/officeart/2005/8/layout/vList4#1"/>
    <dgm:cxn modelId="{6FEFA5F9-FE2C-4FB4-B6C7-A417DDA51471}" srcId="{5E3B890E-75D0-40A9-979C-FBF5BE7544DB}" destId="{588DE313-6BC2-41EC-9210-2274BBFB7477}" srcOrd="0" destOrd="0" parTransId="{EB17B5E9-9A3F-4969-99E3-31CB958717F6}" sibTransId="{97E9C64B-2D8B-4497-B5D4-D895E5160DF7}"/>
    <dgm:cxn modelId="{2467B3B0-1DBA-408C-B906-C79072BD5E20}" type="presParOf" srcId="{CBE4A3EB-6B0D-4FA2-97A3-34AD4F524D0C}" destId="{BDEEBB6D-6FF7-444D-A9A1-1BB9631960B1}" srcOrd="0" destOrd="0" presId="urn:microsoft.com/office/officeart/2005/8/layout/vList4#1"/>
    <dgm:cxn modelId="{DC2390C5-D4E4-4AB3-90B2-7D55FCC3E49A}" type="presParOf" srcId="{BDEEBB6D-6FF7-444D-A9A1-1BB9631960B1}" destId="{1293399B-052F-4CDD-A33C-55EEB027E152}" srcOrd="0" destOrd="0" presId="urn:microsoft.com/office/officeart/2005/8/layout/vList4#1"/>
    <dgm:cxn modelId="{BF969DC9-BBB5-4DD7-9B72-90A71F1BEB9E}" type="presParOf" srcId="{BDEEBB6D-6FF7-444D-A9A1-1BB9631960B1}" destId="{E282C8AB-A43D-4694-8FE4-FA5FCF205F2C}" srcOrd="1" destOrd="0" presId="urn:microsoft.com/office/officeart/2005/8/layout/vList4#1"/>
    <dgm:cxn modelId="{BEF3EC44-B3FB-4711-91E3-ECBC578BEF91}" type="presParOf" srcId="{BDEEBB6D-6FF7-444D-A9A1-1BB9631960B1}" destId="{6FD0DA0B-C1D5-4939-9560-9DE04C621DDB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3B890E-75D0-40A9-979C-FBF5BE7544DB}" type="doc">
      <dgm:prSet loTypeId="urn:microsoft.com/office/officeart/2005/8/layout/vList4#1" loCatId="list" qsTypeId="urn:microsoft.com/office/officeart/2005/8/quickstyle/simple1" qsCatId="simple" csTypeId="urn:microsoft.com/office/officeart/2005/8/colors/accent5_1" csCatId="accent5" phldr="1"/>
      <dgm:spPr/>
    </dgm:pt>
    <dgm:pt modelId="{BB5BA62C-3330-4DF3-95F9-270D88118D5E}">
      <dgm:prSet custT="1"/>
      <dgm:spPr/>
      <dgm:t>
        <a:bodyPr/>
        <a:lstStyle/>
        <a:p>
          <a:r>
            <a:rPr lang="ru-RU" sz="1600" b="1" dirty="0">
              <a:solidFill>
                <a:srgbClr val="C00000"/>
              </a:solidFill>
            </a:rPr>
            <a:t>Переживание</a:t>
          </a:r>
          <a:r>
            <a:rPr lang="ru-RU" sz="1600" b="1" dirty="0"/>
            <a:t>. Отрицательные эмоции часто субъективны – человек отражает свое собственное состояние, а не объективные свойства внешних значимых  объектов</a:t>
          </a:r>
        </a:p>
      </dgm:t>
    </dgm:pt>
    <dgm:pt modelId="{45119C64-6A16-44A6-8BED-F50418518ABB}" type="parTrans" cxnId="{D1E07768-F0FA-41A4-86FE-3CD1175D422F}">
      <dgm:prSet/>
      <dgm:spPr/>
      <dgm:t>
        <a:bodyPr/>
        <a:lstStyle/>
        <a:p>
          <a:endParaRPr lang="ru-RU"/>
        </a:p>
      </dgm:t>
    </dgm:pt>
    <dgm:pt modelId="{6D27FC39-0BE1-48FD-B79C-C62EF57DC021}" type="sibTrans" cxnId="{D1E07768-F0FA-41A4-86FE-3CD1175D422F}">
      <dgm:prSet/>
      <dgm:spPr/>
      <dgm:t>
        <a:bodyPr/>
        <a:lstStyle/>
        <a:p>
          <a:endParaRPr lang="ru-RU"/>
        </a:p>
      </dgm:t>
    </dgm:pt>
    <dgm:pt modelId="{F500F089-9302-4E24-A43F-2BBB089A5FED}">
      <dgm:prSet custT="1"/>
      <dgm:spPr/>
      <dgm:t>
        <a:bodyPr/>
        <a:lstStyle/>
        <a:p>
          <a:r>
            <a:rPr lang="ru-RU" sz="1600" b="1" dirty="0">
              <a:solidFill>
                <a:srgbClr val="C00000"/>
              </a:solidFill>
            </a:rPr>
            <a:t>Физиологический компонент</a:t>
          </a:r>
          <a:r>
            <a:rPr lang="ru-RU" sz="1600" b="1" dirty="0"/>
            <a:t>. Он имеет следующие проявления: изменения вегетативных показателей (частота сердечных сокращений, артериальное давление, частота дыхания, сужение и расширение сосудов, температура кожи, диаметр зрачка). Секреторные реакции (слезы, пот, внутренняя секреция половых желез). Расстройства пищеварительной системы</a:t>
          </a:r>
        </a:p>
      </dgm:t>
    </dgm:pt>
    <dgm:pt modelId="{06ACFE88-1279-45C8-AC8F-FCE21AF17F4A}" type="parTrans" cxnId="{F309C942-2060-4EB5-914B-45177149ABEA}">
      <dgm:prSet/>
      <dgm:spPr/>
      <dgm:t>
        <a:bodyPr/>
        <a:lstStyle/>
        <a:p>
          <a:endParaRPr lang="ru-RU"/>
        </a:p>
      </dgm:t>
    </dgm:pt>
    <dgm:pt modelId="{E128109B-164A-46A2-AF3F-7EC5845A5176}" type="sibTrans" cxnId="{F309C942-2060-4EB5-914B-45177149ABEA}">
      <dgm:prSet/>
      <dgm:spPr/>
      <dgm:t>
        <a:bodyPr/>
        <a:lstStyle/>
        <a:p>
          <a:endParaRPr lang="ru-RU"/>
        </a:p>
      </dgm:t>
    </dgm:pt>
    <dgm:pt modelId="{9AF62B9D-A993-45AC-AAEF-FD138B63C319}">
      <dgm:prSet custT="1"/>
      <dgm:spPr/>
      <dgm:t>
        <a:bodyPr/>
        <a:lstStyle/>
        <a:p>
          <a:r>
            <a:rPr lang="ru-RU" sz="1800" b="1" dirty="0">
              <a:solidFill>
                <a:srgbClr val="C00000"/>
              </a:solidFill>
            </a:rPr>
            <a:t>Мышечные реакции</a:t>
          </a:r>
          <a:r>
            <a:rPr lang="ru-RU" sz="1800" b="1" dirty="0"/>
            <a:t>. Напряжение, скованность в движениях</a:t>
          </a:r>
        </a:p>
      </dgm:t>
    </dgm:pt>
    <dgm:pt modelId="{00607E45-6504-4981-9760-394ADA13F6A6}" type="parTrans" cxnId="{9AACDE04-57CF-4B36-BB37-38BBD25B41BE}">
      <dgm:prSet/>
      <dgm:spPr/>
      <dgm:t>
        <a:bodyPr/>
        <a:lstStyle/>
        <a:p>
          <a:endParaRPr lang="ru-RU"/>
        </a:p>
      </dgm:t>
    </dgm:pt>
    <dgm:pt modelId="{463602A7-3D39-4183-AA8D-814D9B9B029B}" type="sibTrans" cxnId="{9AACDE04-57CF-4B36-BB37-38BBD25B41BE}">
      <dgm:prSet/>
      <dgm:spPr/>
      <dgm:t>
        <a:bodyPr/>
        <a:lstStyle/>
        <a:p>
          <a:endParaRPr lang="ru-RU"/>
        </a:p>
      </dgm:t>
    </dgm:pt>
    <dgm:pt modelId="{13CD00F2-4FFD-4B5B-82B5-924B6068F426}">
      <dgm:prSet custT="1"/>
      <dgm:spPr/>
      <dgm:t>
        <a:bodyPr/>
        <a:lstStyle/>
        <a:p>
          <a:r>
            <a:rPr lang="ru-RU" sz="1600" b="1" dirty="0">
              <a:solidFill>
                <a:srgbClr val="C00000"/>
              </a:solidFill>
            </a:rPr>
            <a:t>Экспрессия</a:t>
          </a:r>
          <a:r>
            <a:rPr lang="ru-RU" sz="1600" b="1" dirty="0"/>
            <a:t> с помощью средств мимики, психомоторики (поглаживание, закрывание лица руками), звуковые средства (смех, плач)</a:t>
          </a:r>
        </a:p>
      </dgm:t>
    </dgm:pt>
    <dgm:pt modelId="{01075D84-6383-41EA-BBDC-038C6EE8480B}" type="parTrans" cxnId="{4BE4CB9A-0A3B-4B1E-B844-34D2FB18FB6C}">
      <dgm:prSet/>
      <dgm:spPr/>
      <dgm:t>
        <a:bodyPr/>
        <a:lstStyle/>
        <a:p>
          <a:endParaRPr lang="ru-RU"/>
        </a:p>
      </dgm:t>
    </dgm:pt>
    <dgm:pt modelId="{62CD3A3F-DE9F-4838-90A5-83F53262A3CE}" type="sibTrans" cxnId="{4BE4CB9A-0A3B-4B1E-B844-34D2FB18FB6C}">
      <dgm:prSet/>
      <dgm:spPr/>
      <dgm:t>
        <a:bodyPr/>
        <a:lstStyle/>
        <a:p>
          <a:endParaRPr lang="ru-RU"/>
        </a:p>
      </dgm:t>
    </dgm:pt>
    <dgm:pt modelId="{CBE4A3EB-6B0D-4FA2-97A3-34AD4F524D0C}" type="pres">
      <dgm:prSet presAssocID="{5E3B890E-75D0-40A9-979C-FBF5BE7544DB}" presName="linear" presStyleCnt="0">
        <dgm:presLayoutVars>
          <dgm:dir/>
          <dgm:resizeHandles val="exact"/>
        </dgm:presLayoutVars>
      </dgm:prSet>
      <dgm:spPr/>
    </dgm:pt>
    <dgm:pt modelId="{F772F11C-EB0C-4C38-A77D-ECA8B0688C40}" type="pres">
      <dgm:prSet presAssocID="{BB5BA62C-3330-4DF3-95F9-270D88118D5E}" presName="comp" presStyleCnt="0"/>
      <dgm:spPr/>
    </dgm:pt>
    <dgm:pt modelId="{AAA9433A-E163-4ECA-961F-C31DE69173F6}" type="pres">
      <dgm:prSet presAssocID="{BB5BA62C-3330-4DF3-95F9-270D88118D5E}" presName="box" presStyleLbl="node1" presStyleIdx="0" presStyleCnt="4"/>
      <dgm:spPr/>
    </dgm:pt>
    <dgm:pt modelId="{42CA32A9-C115-4D66-812C-F218B8F6C4D4}" type="pres">
      <dgm:prSet presAssocID="{BB5BA62C-3330-4DF3-95F9-270D88118D5E}" presName="img" presStyleLbl="fgImgPlace1" presStyleIdx="0" presStyleCnt="4" custScaleX="98583" custScaleY="125000"/>
      <dgm:spPr>
        <a:blipFill rotWithShape="1">
          <a:blip xmlns:r="http://schemas.openxmlformats.org/officeDocument/2006/relationships" r:embed="rId1"/>
          <a:srcRect/>
          <a:stretch>
            <a:fillRect t="-49000" b="-49000"/>
          </a:stretch>
        </a:blipFill>
      </dgm:spPr>
    </dgm:pt>
    <dgm:pt modelId="{B97CF5F4-D976-4D21-8CC5-269F6CEDD878}" type="pres">
      <dgm:prSet presAssocID="{BB5BA62C-3330-4DF3-95F9-270D88118D5E}" presName="text" presStyleLbl="node1" presStyleIdx="0" presStyleCnt="4">
        <dgm:presLayoutVars>
          <dgm:bulletEnabled val="1"/>
        </dgm:presLayoutVars>
      </dgm:prSet>
      <dgm:spPr/>
    </dgm:pt>
    <dgm:pt modelId="{401F9B13-ABF5-4153-B848-DC4E285C9697}" type="pres">
      <dgm:prSet presAssocID="{6D27FC39-0BE1-48FD-B79C-C62EF57DC021}" presName="spacer" presStyleCnt="0"/>
      <dgm:spPr/>
    </dgm:pt>
    <dgm:pt modelId="{C073BB49-8B52-46C9-B37C-1DB41306D9E6}" type="pres">
      <dgm:prSet presAssocID="{F500F089-9302-4E24-A43F-2BBB089A5FED}" presName="comp" presStyleCnt="0"/>
      <dgm:spPr/>
    </dgm:pt>
    <dgm:pt modelId="{E01149FC-1102-4CD7-B0D8-084FF2FCCECC}" type="pres">
      <dgm:prSet presAssocID="{F500F089-9302-4E24-A43F-2BBB089A5FED}" presName="box" presStyleLbl="node1" presStyleIdx="1" presStyleCnt="4" custScaleY="149559"/>
      <dgm:spPr/>
    </dgm:pt>
    <dgm:pt modelId="{C52785F7-7CF3-407D-8CE1-4455A27E4A66}" type="pres">
      <dgm:prSet presAssocID="{F500F089-9302-4E24-A43F-2BBB089A5FED}" presName="img" presStyleLbl="fgImgPlace1" presStyleIdx="1" presStyleCnt="4" custScaleY="151205"/>
      <dgm:spPr>
        <a:blipFill rotWithShape="1">
          <a:blip xmlns:r="http://schemas.openxmlformats.org/officeDocument/2006/relationships" r:embed="rId2"/>
          <a:srcRect/>
          <a:stretch>
            <a:fillRect t="-9000" b="-9000"/>
          </a:stretch>
        </a:blipFill>
      </dgm:spPr>
    </dgm:pt>
    <dgm:pt modelId="{76BD7699-0D0C-493C-8E6E-0F71D6EB90B1}" type="pres">
      <dgm:prSet presAssocID="{F500F089-9302-4E24-A43F-2BBB089A5FED}" presName="text" presStyleLbl="node1" presStyleIdx="1" presStyleCnt="4">
        <dgm:presLayoutVars>
          <dgm:bulletEnabled val="1"/>
        </dgm:presLayoutVars>
      </dgm:prSet>
      <dgm:spPr/>
    </dgm:pt>
    <dgm:pt modelId="{8F6CD20F-70D3-4DC6-86C2-8AA29940ECFA}" type="pres">
      <dgm:prSet presAssocID="{E128109B-164A-46A2-AF3F-7EC5845A5176}" presName="spacer" presStyleCnt="0"/>
      <dgm:spPr/>
    </dgm:pt>
    <dgm:pt modelId="{AD4B0466-446B-4BA5-914E-86E311EE0F5C}" type="pres">
      <dgm:prSet presAssocID="{9AF62B9D-A993-45AC-AAEF-FD138B63C319}" presName="comp" presStyleCnt="0"/>
      <dgm:spPr/>
    </dgm:pt>
    <dgm:pt modelId="{9D8ED975-1D6E-45E9-A7F7-02E7610C6C7C}" type="pres">
      <dgm:prSet presAssocID="{9AF62B9D-A993-45AC-AAEF-FD138B63C319}" presName="box" presStyleLbl="node1" presStyleIdx="2" presStyleCnt="4"/>
      <dgm:spPr/>
    </dgm:pt>
    <dgm:pt modelId="{2A68368D-704B-419E-91CF-13F9D951E51D}" type="pres">
      <dgm:prSet presAssocID="{9AF62B9D-A993-45AC-AAEF-FD138B63C319}" presName="img" presStyleLbl="fgImgPlace1" presStyleIdx="2" presStyleCnt="4" custScaleY="125767"/>
      <dgm:spPr>
        <a:blipFill rotWithShape="1">
          <a:blip xmlns:r="http://schemas.openxmlformats.org/officeDocument/2006/relationships" r:embed="rId3"/>
          <a:srcRect/>
          <a:stretch>
            <a:fillRect t="-95000" b="-95000"/>
          </a:stretch>
        </a:blipFill>
      </dgm:spPr>
    </dgm:pt>
    <dgm:pt modelId="{E7116FF7-9C49-4E17-ABD3-C67A9905F80A}" type="pres">
      <dgm:prSet presAssocID="{9AF62B9D-A993-45AC-AAEF-FD138B63C319}" presName="text" presStyleLbl="node1" presStyleIdx="2" presStyleCnt="4">
        <dgm:presLayoutVars>
          <dgm:bulletEnabled val="1"/>
        </dgm:presLayoutVars>
      </dgm:prSet>
      <dgm:spPr/>
    </dgm:pt>
    <dgm:pt modelId="{535A0D0D-6043-4437-A380-536A7C956B90}" type="pres">
      <dgm:prSet presAssocID="{463602A7-3D39-4183-AA8D-814D9B9B029B}" presName="spacer" presStyleCnt="0"/>
      <dgm:spPr/>
    </dgm:pt>
    <dgm:pt modelId="{EFC5B53C-E6D1-4E73-9808-3A55FE5F34A7}" type="pres">
      <dgm:prSet presAssocID="{13CD00F2-4FFD-4B5B-82B5-924B6068F426}" presName="comp" presStyleCnt="0"/>
      <dgm:spPr/>
    </dgm:pt>
    <dgm:pt modelId="{22942819-694C-40A6-B1ED-4AA82EF5A7F2}" type="pres">
      <dgm:prSet presAssocID="{13CD00F2-4FFD-4B5B-82B5-924B6068F426}" presName="box" presStyleLbl="node1" presStyleIdx="3" presStyleCnt="4"/>
      <dgm:spPr/>
    </dgm:pt>
    <dgm:pt modelId="{C0328172-1509-4645-92C4-FEC876F74E1D}" type="pres">
      <dgm:prSet presAssocID="{13CD00F2-4FFD-4B5B-82B5-924B6068F426}" presName="img" presStyleLbl="fgImgPlace1" presStyleIdx="3" presStyleCnt="4" custScaleY="124403"/>
      <dgm:spPr>
        <a:blipFill rotWithShape="1">
          <a:blip xmlns:r="http://schemas.openxmlformats.org/officeDocument/2006/relationships" r:embed="rId4"/>
          <a:srcRect/>
          <a:stretch>
            <a:fillRect l="-4000" r="-4000"/>
          </a:stretch>
        </a:blipFill>
      </dgm:spPr>
    </dgm:pt>
    <dgm:pt modelId="{36D65A29-DED1-4F40-BB97-7C00FFA24135}" type="pres">
      <dgm:prSet presAssocID="{13CD00F2-4FFD-4B5B-82B5-924B6068F426}" presName="text" presStyleLbl="node1" presStyleIdx="3" presStyleCnt="4">
        <dgm:presLayoutVars>
          <dgm:bulletEnabled val="1"/>
        </dgm:presLayoutVars>
      </dgm:prSet>
      <dgm:spPr/>
    </dgm:pt>
  </dgm:ptLst>
  <dgm:cxnLst>
    <dgm:cxn modelId="{ACD4D801-8B42-4510-876A-8700B7D06EC4}" type="presOf" srcId="{5E3B890E-75D0-40A9-979C-FBF5BE7544DB}" destId="{CBE4A3EB-6B0D-4FA2-97A3-34AD4F524D0C}" srcOrd="0" destOrd="0" presId="urn:microsoft.com/office/officeart/2005/8/layout/vList4#1"/>
    <dgm:cxn modelId="{9AACDE04-57CF-4B36-BB37-38BBD25B41BE}" srcId="{5E3B890E-75D0-40A9-979C-FBF5BE7544DB}" destId="{9AF62B9D-A993-45AC-AAEF-FD138B63C319}" srcOrd="2" destOrd="0" parTransId="{00607E45-6504-4981-9760-394ADA13F6A6}" sibTransId="{463602A7-3D39-4183-AA8D-814D9B9B029B}"/>
    <dgm:cxn modelId="{9CC1183F-DCFC-4D36-8EC3-68B268F0A240}" type="presOf" srcId="{13CD00F2-4FFD-4B5B-82B5-924B6068F426}" destId="{36D65A29-DED1-4F40-BB97-7C00FFA24135}" srcOrd="1" destOrd="0" presId="urn:microsoft.com/office/officeart/2005/8/layout/vList4#1"/>
    <dgm:cxn modelId="{F309C942-2060-4EB5-914B-45177149ABEA}" srcId="{5E3B890E-75D0-40A9-979C-FBF5BE7544DB}" destId="{F500F089-9302-4E24-A43F-2BBB089A5FED}" srcOrd="1" destOrd="0" parTransId="{06ACFE88-1279-45C8-AC8F-FCE21AF17F4A}" sibTransId="{E128109B-164A-46A2-AF3F-7EC5845A5176}"/>
    <dgm:cxn modelId="{D1E07768-F0FA-41A4-86FE-3CD1175D422F}" srcId="{5E3B890E-75D0-40A9-979C-FBF5BE7544DB}" destId="{BB5BA62C-3330-4DF3-95F9-270D88118D5E}" srcOrd="0" destOrd="0" parTransId="{45119C64-6A16-44A6-8BED-F50418518ABB}" sibTransId="{6D27FC39-0BE1-48FD-B79C-C62EF57DC021}"/>
    <dgm:cxn modelId="{D7FFFE8E-D688-4AB3-8EEC-DA0237CFC8A6}" type="presOf" srcId="{BB5BA62C-3330-4DF3-95F9-270D88118D5E}" destId="{B97CF5F4-D976-4D21-8CC5-269F6CEDD878}" srcOrd="1" destOrd="0" presId="urn:microsoft.com/office/officeart/2005/8/layout/vList4#1"/>
    <dgm:cxn modelId="{B3A8A298-11DF-48E8-BF31-4FA5814F4042}" type="presOf" srcId="{9AF62B9D-A993-45AC-AAEF-FD138B63C319}" destId="{E7116FF7-9C49-4E17-ABD3-C67A9905F80A}" srcOrd="1" destOrd="0" presId="urn:microsoft.com/office/officeart/2005/8/layout/vList4#1"/>
    <dgm:cxn modelId="{4BE4CB9A-0A3B-4B1E-B844-34D2FB18FB6C}" srcId="{5E3B890E-75D0-40A9-979C-FBF5BE7544DB}" destId="{13CD00F2-4FFD-4B5B-82B5-924B6068F426}" srcOrd="3" destOrd="0" parTransId="{01075D84-6383-41EA-BBDC-038C6EE8480B}" sibTransId="{62CD3A3F-DE9F-4838-90A5-83F53262A3CE}"/>
    <dgm:cxn modelId="{B61FB09F-08F8-4C02-876C-F093D968D32D}" type="presOf" srcId="{9AF62B9D-A993-45AC-AAEF-FD138B63C319}" destId="{9D8ED975-1D6E-45E9-A7F7-02E7610C6C7C}" srcOrd="0" destOrd="0" presId="urn:microsoft.com/office/officeart/2005/8/layout/vList4#1"/>
    <dgm:cxn modelId="{79F01BAB-315B-4738-87F7-3E6178A50BC2}" type="presOf" srcId="{F500F089-9302-4E24-A43F-2BBB089A5FED}" destId="{76BD7699-0D0C-493C-8E6E-0F71D6EB90B1}" srcOrd="1" destOrd="0" presId="urn:microsoft.com/office/officeart/2005/8/layout/vList4#1"/>
    <dgm:cxn modelId="{80AD09D8-C7AF-47A3-844B-9075A78F8427}" type="presOf" srcId="{BB5BA62C-3330-4DF3-95F9-270D88118D5E}" destId="{AAA9433A-E163-4ECA-961F-C31DE69173F6}" srcOrd="0" destOrd="0" presId="urn:microsoft.com/office/officeart/2005/8/layout/vList4#1"/>
    <dgm:cxn modelId="{A85C3FDD-0198-48A8-8B01-698365B26B58}" type="presOf" srcId="{13CD00F2-4FFD-4B5B-82B5-924B6068F426}" destId="{22942819-694C-40A6-B1ED-4AA82EF5A7F2}" srcOrd="0" destOrd="0" presId="urn:microsoft.com/office/officeart/2005/8/layout/vList4#1"/>
    <dgm:cxn modelId="{FA3EF6F1-D151-4545-899E-4FC3495F4214}" type="presOf" srcId="{F500F089-9302-4E24-A43F-2BBB089A5FED}" destId="{E01149FC-1102-4CD7-B0D8-084FF2FCCECC}" srcOrd="0" destOrd="0" presId="urn:microsoft.com/office/officeart/2005/8/layout/vList4#1"/>
    <dgm:cxn modelId="{A1119845-8DF7-47B3-BB15-924B4C7CFA48}" type="presParOf" srcId="{CBE4A3EB-6B0D-4FA2-97A3-34AD4F524D0C}" destId="{F772F11C-EB0C-4C38-A77D-ECA8B0688C40}" srcOrd="0" destOrd="0" presId="urn:microsoft.com/office/officeart/2005/8/layout/vList4#1"/>
    <dgm:cxn modelId="{5FBF1789-0250-4C56-BEF6-232D1F2C30D8}" type="presParOf" srcId="{F772F11C-EB0C-4C38-A77D-ECA8B0688C40}" destId="{AAA9433A-E163-4ECA-961F-C31DE69173F6}" srcOrd="0" destOrd="0" presId="urn:microsoft.com/office/officeart/2005/8/layout/vList4#1"/>
    <dgm:cxn modelId="{6C9ECADD-D302-4BA7-B05D-215A9D4CE7F4}" type="presParOf" srcId="{F772F11C-EB0C-4C38-A77D-ECA8B0688C40}" destId="{42CA32A9-C115-4D66-812C-F218B8F6C4D4}" srcOrd="1" destOrd="0" presId="urn:microsoft.com/office/officeart/2005/8/layout/vList4#1"/>
    <dgm:cxn modelId="{1C235F1F-9B09-4C65-B32E-AEFA5CBA001B}" type="presParOf" srcId="{F772F11C-EB0C-4C38-A77D-ECA8B0688C40}" destId="{B97CF5F4-D976-4D21-8CC5-269F6CEDD878}" srcOrd="2" destOrd="0" presId="urn:microsoft.com/office/officeart/2005/8/layout/vList4#1"/>
    <dgm:cxn modelId="{7AEB9316-7E0C-4072-A396-4FC8A204D813}" type="presParOf" srcId="{CBE4A3EB-6B0D-4FA2-97A3-34AD4F524D0C}" destId="{401F9B13-ABF5-4153-B848-DC4E285C9697}" srcOrd="1" destOrd="0" presId="urn:microsoft.com/office/officeart/2005/8/layout/vList4#1"/>
    <dgm:cxn modelId="{73E2C93D-26C3-45FF-ADCD-9930F0B7B5D9}" type="presParOf" srcId="{CBE4A3EB-6B0D-4FA2-97A3-34AD4F524D0C}" destId="{C073BB49-8B52-46C9-B37C-1DB41306D9E6}" srcOrd="2" destOrd="0" presId="urn:microsoft.com/office/officeart/2005/8/layout/vList4#1"/>
    <dgm:cxn modelId="{2EAC4849-7463-4CC9-BC34-95145C00C98F}" type="presParOf" srcId="{C073BB49-8B52-46C9-B37C-1DB41306D9E6}" destId="{E01149FC-1102-4CD7-B0D8-084FF2FCCECC}" srcOrd="0" destOrd="0" presId="urn:microsoft.com/office/officeart/2005/8/layout/vList4#1"/>
    <dgm:cxn modelId="{211C30F6-4C8E-4A7B-8B5A-529E12C06064}" type="presParOf" srcId="{C073BB49-8B52-46C9-B37C-1DB41306D9E6}" destId="{C52785F7-7CF3-407D-8CE1-4455A27E4A66}" srcOrd="1" destOrd="0" presId="urn:microsoft.com/office/officeart/2005/8/layout/vList4#1"/>
    <dgm:cxn modelId="{704E5C41-A722-4CD5-AF2F-1C518772220C}" type="presParOf" srcId="{C073BB49-8B52-46C9-B37C-1DB41306D9E6}" destId="{76BD7699-0D0C-493C-8E6E-0F71D6EB90B1}" srcOrd="2" destOrd="0" presId="urn:microsoft.com/office/officeart/2005/8/layout/vList4#1"/>
    <dgm:cxn modelId="{4E574ED2-CF17-462F-8F76-EB1DD7E63E59}" type="presParOf" srcId="{CBE4A3EB-6B0D-4FA2-97A3-34AD4F524D0C}" destId="{8F6CD20F-70D3-4DC6-86C2-8AA29940ECFA}" srcOrd="3" destOrd="0" presId="urn:microsoft.com/office/officeart/2005/8/layout/vList4#1"/>
    <dgm:cxn modelId="{8C4CA641-99F3-4036-A788-82954ACB32B9}" type="presParOf" srcId="{CBE4A3EB-6B0D-4FA2-97A3-34AD4F524D0C}" destId="{AD4B0466-446B-4BA5-914E-86E311EE0F5C}" srcOrd="4" destOrd="0" presId="urn:microsoft.com/office/officeart/2005/8/layout/vList4#1"/>
    <dgm:cxn modelId="{632595EA-7B16-4366-8860-9E6771E63BEC}" type="presParOf" srcId="{AD4B0466-446B-4BA5-914E-86E311EE0F5C}" destId="{9D8ED975-1D6E-45E9-A7F7-02E7610C6C7C}" srcOrd="0" destOrd="0" presId="urn:microsoft.com/office/officeart/2005/8/layout/vList4#1"/>
    <dgm:cxn modelId="{9CF8A14D-2748-4CEB-87CE-71FA5AE80CDB}" type="presParOf" srcId="{AD4B0466-446B-4BA5-914E-86E311EE0F5C}" destId="{2A68368D-704B-419E-91CF-13F9D951E51D}" srcOrd="1" destOrd="0" presId="urn:microsoft.com/office/officeart/2005/8/layout/vList4#1"/>
    <dgm:cxn modelId="{136A19B2-0318-4552-A802-74AE0DC90407}" type="presParOf" srcId="{AD4B0466-446B-4BA5-914E-86E311EE0F5C}" destId="{E7116FF7-9C49-4E17-ABD3-C67A9905F80A}" srcOrd="2" destOrd="0" presId="urn:microsoft.com/office/officeart/2005/8/layout/vList4#1"/>
    <dgm:cxn modelId="{9F6EC595-AB68-4030-A72F-9D4FBBF38CB5}" type="presParOf" srcId="{CBE4A3EB-6B0D-4FA2-97A3-34AD4F524D0C}" destId="{535A0D0D-6043-4437-A380-536A7C956B90}" srcOrd="5" destOrd="0" presId="urn:microsoft.com/office/officeart/2005/8/layout/vList4#1"/>
    <dgm:cxn modelId="{6B14A099-7140-4BFC-8041-1D8D08CA6DD8}" type="presParOf" srcId="{CBE4A3EB-6B0D-4FA2-97A3-34AD4F524D0C}" destId="{EFC5B53C-E6D1-4E73-9808-3A55FE5F34A7}" srcOrd="6" destOrd="0" presId="urn:microsoft.com/office/officeart/2005/8/layout/vList4#1"/>
    <dgm:cxn modelId="{230F2E68-B492-42FA-B2DD-FB1752437FDF}" type="presParOf" srcId="{EFC5B53C-E6D1-4E73-9808-3A55FE5F34A7}" destId="{22942819-694C-40A6-B1ED-4AA82EF5A7F2}" srcOrd="0" destOrd="0" presId="urn:microsoft.com/office/officeart/2005/8/layout/vList4#1"/>
    <dgm:cxn modelId="{05F2C455-4A88-47D3-BD57-4A8B7EF78D93}" type="presParOf" srcId="{EFC5B53C-E6D1-4E73-9808-3A55FE5F34A7}" destId="{C0328172-1509-4645-92C4-FEC876F74E1D}" srcOrd="1" destOrd="0" presId="urn:microsoft.com/office/officeart/2005/8/layout/vList4#1"/>
    <dgm:cxn modelId="{AA370682-45DC-4E6C-9B26-B4AE1DD58455}" type="presParOf" srcId="{EFC5B53C-E6D1-4E73-9808-3A55FE5F34A7}" destId="{36D65A29-DED1-4F40-BB97-7C00FFA2413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8F193A-0327-4C0F-B712-92ED3D7352A0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7AAF0E7-739E-4D47-9EC9-A841E7A8DF11}">
      <dgm:prSet/>
      <dgm:spPr/>
      <dgm:t>
        <a:bodyPr/>
        <a:lstStyle/>
        <a:p>
          <a:r>
            <a:rPr lang="ru-RU" dirty="0"/>
            <a:t>Отрицательные эмоции - следствие неудовлетворения потребности, неудачи</a:t>
          </a:r>
        </a:p>
      </dgm:t>
    </dgm:pt>
    <dgm:pt modelId="{DFE867C2-D88A-491B-BDB8-DF7D0E24419F}" type="parTrans" cxnId="{AEE4788C-1BA7-4538-B977-820FC23194AB}">
      <dgm:prSet/>
      <dgm:spPr/>
      <dgm:t>
        <a:bodyPr/>
        <a:lstStyle/>
        <a:p>
          <a:endParaRPr lang="ru-RU"/>
        </a:p>
      </dgm:t>
    </dgm:pt>
    <dgm:pt modelId="{02134BC2-083B-460B-B0E9-D90F15DCA35C}" type="sibTrans" cxnId="{AEE4788C-1BA7-4538-B977-820FC23194AB}">
      <dgm:prSet/>
      <dgm:spPr/>
      <dgm:t>
        <a:bodyPr/>
        <a:lstStyle/>
        <a:p>
          <a:endParaRPr lang="ru-RU"/>
        </a:p>
      </dgm:t>
    </dgm:pt>
    <dgm:pt modelId="{DFC7719B-4530-42EC-BCD4-55C6907645D4}">
      <dgm:prSet/>
      <dgm:spPr/>
      <dgm:t>
        <a:bodyPr/>
        <a:lstStyle/>
        <a:p>
          <a:r>
            <a:rPr lang="ru-RU" dirty="0"/>
            <a:t>Положительная роль отрицательных эмоций - оценка степени неуспешности достижения цели, сигнал необходимости изменения. Человек ощущает сильнее, помнит дольше</a:t>
          </a:r>
        </a:p>
      </dgm:t>
    </dgm:pt>
    <dgm:pt modelId="{50285993-77FA-49E9-9C23-D5582C5AEBFE}" type="parTrans" cxnId="{FAD34F73-598C-4AA4-849F-436F46A2145B}">
      <dgm:prSet/>
      <dgm:spPr/>
      <dgm:t>
        <a:bodyPr/>
        <a:lstStyle/>
        <a:p>
          <a:endParaRPr lang="ru-RU"/>
        </a:p>
      </dgm:t>
    </dgm:pt>
    <dgm:pt modelId="{E07811F8-7DB4-4D19-BAF5-5FA2C2CA467C}" type="sibTrans" cxnId="{FAD34F73-598C-4AA4-849F-436F46A2145B}">
      <dgm:prSet/>
      <dgm:spPr/>
      <dgm:t>
        <a:bodyPr/>
        <a:lstStyle/>
        <a:p>
          <a:endParaRPr lang="ru-RU"/>
        </a:p>
      </dgm:t>
    </dgm:pt>
    <dgm:pt modelId="{B9E8C913-EDCB-4207-99B1-86AE9B832669}">
      <dgm:prSet/>
      <dgm:spPr/>
      <dgm:t>
        <a:bodyPr/>
        <a:lstStyle/>
        <a:p>
          <a:r>
            <a:rPr lang="ru-RU" dirty="0"/>
            <a:t>Положительная эмоция - сигнал возвращенного благополучия </a:t>
          </a:r>
          <a:br>
            <a:rPr lang="ru-RU" dirty="0"/>
          </a:br>
          <a:r>
            <a:rPr lang="ru-RU" dirty="0"/>
            <a:t>и поэтому она длится недолго</a:t>
          </a:r>
        </a:p>
      </dgm:t>
    </dgm:pt>
    <dgm:pt modelId="{1C759378-46B0-4B64-8020-55D819157F50}" type="parTrans" cxnId="{296279E5-10D4-4391-BD2C-02F23A7BEA2F}">
      <dgm:prSet/>
      <dgm:spPr/>
      <dgm:t>
        <a:bodyPr/>
        <a:lstStyle/>
        <a:p>
          <a:endParaRPr lang="ru-RU"/>
        </a:p>
      </dgm:t>
    </dgm:pt>
    <dgm:pt modelId="{2398CEAD-FA11-4B5C-93E3-D81DF67D31AD}" type="sibTrans" cxnId="{296279E5-10D4-4391-BD2C-02F23A7BEA2F}">
      <dgm:prSet/>
      <dgm:spPr/>
      <dgm:t>
        <a:bodyPr/>
        <a:lstStyle/>
        <a:p>
          <a:endParaRPr lang="ru-RU"/>
        </a:p>
      </dgm:t>
    </dgm:pt>
    <dgm:pt modelId="{75828FC0-763B-48B0-B8D3-4614CD1C5D28}">
      <dgm:prSet phldrT="[Текст]"/>
      <dgm:spPr/>
      <dgm:t>
        <a:bodyPr/>
        <a:lstStyle/>
        <a:p>
          <a:r>
            <a:rPr lang="ru-RU" dirty="0"/>
            <a:t>Отрицательные эмоции более интенсивны - требуют больше энергетических затрат, значит больше их интенсивность </a:t>
          </a:r>
        </a:p>
      </dgm:t>
    </dgm:pt>
    <dgm:pt modelId="{A945447A-D6F0-4AE3-886D-CE826B7196B0}" type="parTrans" cxnId="{CDE90976-BF66-4A76-B14D-7CC4F76D01F6}">
      <dgm:prSet/>
      <dgm:spPr/>
      <dgm:t>
        <a:bodyPr/>
        <a:lstStyle/>
        <a:p>
          <a:endParaRPr lang="ru-RU"/>
        </a:p>
      </dgm:t>
    </dgm:pt>
    <dgm:pt modelId="{9B86DF3F-40A7-4D73-A6B8-1AC528E1660F}" type="sibTrans" cxnId="{CDE90976-BF66-4A76-B14D-7CC4F76D01F6}">
      <dgm:prSet/>
      <dgm:spPr/>
      <dgm:t>
        <a:bodyPr/>
        <a:lstStyle/>
        <a:p>
          <a:endParaRPr lang="ru-RU"/>
        </a:p>
      </dgm:t>
    </dgm:pt>
    <dgm:pt modelId="{AF244C07-1DE5-4879-82EF-90D33EDAB0D7}" type="pres">
      <dgm:prSet presAssocID="{548F193A-0327-4C0F-B712-92ED3D7352A0}" presName="vert0" presStyleCnt="0">
        <dgm:presLayoutVars>
          <dgm:dir/>
          <dgm:animOne val="branch"/>
          <dgm:animLvl val="lvl"/>
        </dgm:presLayoutVars>
      </dgm:prSet>
      <dgm:spPr/>
    </dgm:pt>
    <dgm:pt modelId="{EA6E2A9E-F385-4F42-B84E-0DC6E091C7DB}" type="pres">
      <dgm:prSet presAssocID="{75828FC0-763B-48B0-B8D3-4614CD1C5D28}" presName="thickLine" presStyleLbl="alignNode1" presStyleIdx="0" presStyleCnt="4"/>
      <dgm:spPr/>
    </dgm:pt>
    <dgm:pt modelId="{6F58BC0C-FA35-49A7-88DD-2791CFDBE7DF}" type="pres">
      <dgm:prSet presAssocID="{75828FC0-763B-48B0-B8D3-4614CD1C5D28}" presName="horz1" presStyleCnt="0"/>
      <dgm:spPr/>
    </dgm:pt>
    <dgm:pt modelId="{11D2AE54-5342-4E8F-AE7D-8BF9D1B0DA61}" type="pres">
      <dgm:prSet presAssocID="{75828FC0-763B-48B0-B8D3-4614CD1C5D28}" presName="tx1" presStyleLbl="revTx" presStyleIdx="0" presStyleCnt="4"/>
      <dgm:spPr/>
    </dgm:pt>
    <dgm:pt modelId="{645FD6F6-A52D-48D2-AEF5-A70C05A11655}" type="pres">
      <dgm:prSet presAssocID="{75828FC0-763B-48B0-B8D3-4614CD1C5D28}" presName="vert1" presStyleCnt="0"/>
      <dgm:spPr/>
    </dgm:pt>
    <dgm:pt modelId="{9892182D-D939-4D8E-BB12-57CACBF82EB6}" type="pres">
      <dgm:prSet presAssocID="{C7AAF0E7-739E-4D47-9EC9-A841E7A8DF11}" presName="thickLine" presStyleLbl="alignNode1" presStyleIdx="1" presStyleCnt="4"/>
      <dgm:spPr/>
    </dgm:pt>
    <dgm:pt modelId="{B6C4C99D-7E24-46BF-A9F3-ED30F3567A64}" type="pres">
      <dgm:prSet presAssocID="{C7AAF0E7-739E-4D47-9EC9-A841E7A8DF11}" presName="horz1" presStyleCnt="0"/>
      <dgm:spPr/>
    </dgm:pt>
    <dgm:pt modelId="{24E20DD4-1BBA-402E-81ED-A811D492B87F}" type="pres">
      <dgm:prSet presAssocID="{C7AAF0E7-739E-4D47-9EC9-A841E7A8DF11}" presName="tx1" presStyleLbl="revTx" presStyleIdx="1" presStyleCnt="4"/>
      <dgm:spPr/>
    </dgm:pt>
    <dgm:pt modelId="{49883D6A-ABDE-4744-845B-E8F529C8876E}" type="pres">
      <dgm:prSet presAssocID="{C7AAF0E7-739E-4D47-9EC9-A841E7A8DF11}" presName="vert1" presStyleCnt="0"/>
      <dgm:spPr/>
    </dgm:pt>
    <dgm:pt modelId="{1C47B805-5D95-4A3A-A24E-C8474B03B211}" type="pres">
      <dgm:prSet presAssocID="{DFC7719B-4530-42EC-BCD4-55C6907645D4}" presName="thickLine" presStyleLbl="alignNode1" presStyleIdx="2" presStyleCnt="4"/>
      <dgm:spPr/>
    </dgm:pt>
    <dgm:pt modelId="{0BEADE9F-E015-46F4-AF83-DD7267024CC6}" type="pres">
      <dgm:prSet presAssocID="{DFC7719B-4530-42EC-BCD4-55C6907645D4}" presName="horz1" presStyleCnt="0"/>
      <dgm:spPr/>
    </dgm:pt>
    <dgm:pt modelId="{769BC18F-BB37-477D-89EB-C2E08B298C7A}" type="pres">
      <dgm:prSet presAssocID="{DFC7719B-4530-42EC-BCD4-55C6907645D4}" presName="tx1" presStyleLbl="revTx" presStyleIdx="2" presStyleCnt="4"/>
      <dgm:spPr/>
    </dgm:pt>
    <dgm:pt modelId="{605FDA4F-5CB7-45F6-B144-170F36E8B576}" type="pres">
      <dgm:prSet presAssocID="{DFC7719B-4530-42EC-BCD4-55C6907645D4}" presName="vert1" presStyleCnt="0"/>
      <dgm:spPr/>
    </dgm:pt>
    <dgm:pt modelId="{E1C272FC-20BD-442E-8739-7146D822DD94}" type="pres">
      <dgm:prSet presAssocID="{B9E8C913-EDCB-4207-99B1-86AE9B832669}" presName="thickLine" presStyleLbl="alignNode1" presStyleIdx="3" presStyleCnt="4"/>
      <dgm:spPr/>
    </dgm:pt>
    <dgm:pt modelId="{94785CEA-95A3-4EFD-B750-3049E93620D6}" type="pres">
      <dgm:prSet presAssocID="{B9E8C913-EDCB-4207-99B1-86AE9B832669}" presName="horz1" presStyleCnt="0"/>
      <dgm:spPr/>
    </dgm:pt>
    <dgm:pt modelId="{55A12CC5-C469-4C7C-B627-CE1B1EACBEDD}" type="pres">
      <dgm:prSet presAssocID="{B9E8C913-EDCB-4207-99B1-86AE9B832669}" presName="tx1" presStyleLbl="revTx" presStyleIdx="3" presStyleCnt="4"/>
      <dgm:spPr/>
    </dgm:pt>
    <dgm:pt modelId="{6520D43A-76B8-4CD8-9014-99F28633F2E0}" type="pres">
      <dgm:prSet presAssocID="{B9E8C913-EDCB-4207-99B1-86AE9B832669}" presName="vert1" presStyleCnt="0"/>
      <dgm:spPr/>
    </dgm:pt>
  </dgm:ptLst>
  <dgm:cxnLst>
    <dgm:cxn modelId="{4CDA2900-1EDB-47E6-800C-94CDE8C5024C}" type="presOf" srcId="{548F193A-0327-4C0F-B712-92ED3D7352A0}" destId="{AF244C07-1DE5-4879-82EF-90D33EDAB0D7}" srcOrd="0" destOrd="0" presId="urn:microsoft.com/office/officeart/2008/layout/LinedList"/>
    <dgm:cxn modelId="{70E1A407-EA32-41DC-8943-32A2BE57E5E9}" type="presOf" srcId="{DFC7719B-4530-42EC-BCD4-55C6907645D4}" destId="{769BC18F-BB37-477D-89EB-C2E08B298C7A}" srcOrd="0" destOrd="0" presId="urn:microsoft.com/office/officeart/2008/layout/LinedList"/>
    <dgm:cxn modelId="{9E56A90C-896C-431C-BB13-A507D4AD8056}" type="presOf" srcId="{C7AAF0E7-739E-4D47-9EC9-A841E7A8DF11}" destId="{24E20DD4-1BBA-402E-81ED-A811D492B87F}" srcOrd="0" destOrd="0" presId="urn:microsoft.com/office/officeart/2008/layout/LinedList"/>
    <dgm:cxn modelId="{FAD34F73-598C-4AA4-849F-436F46A2145B}" srcId="{548F193A-0327-4C0F-B712-92ED3D7352A0}" destId="{DFC7719B-4530-42EC-BCD4-55C6907645D4}" srcOrd="2" destOrd="0" parTransId="{50285993-77FA-49E9-9C23-D5582C5AEBFE}" sibTransId="{E07811F8-7DB4-4D19-BAF5-5FA2C2CA467C}"/>
    <dgm:cxn modelId="{CDE90976-BF66-4A76-B14D-7CC4F76D01F6}" srcId="{548F193A-0327-4C0F-B712-92ED3D7352A0}" destId="{75828FC0-763B-48B0-B8D3-4614CD1C5D28}" srcOrd="0" destOrd="0" parTransId="{A945447A-D6F0-4AE3-886D-CE826B7196B0}" sibTransId="{9B86DF3F-40A7-4D73-A6B8-1AC528E1660F}"/>
    <dgm:cxn modelId="{AEE4788C-1BA7-4538-B977-820FC23194AB}" srcId="{548F193A-0327-4C0F-B712-92ED3D7352A0}" destId="{C7AAF0E7-739E-4D47-9EC9-A841E7A8DF11}" srcOrd="1" destOrd="0" parTransId="{DFE867C2-D88A-491B-BDB8-DF7D0E24419F}" sibTransId="{02134BC2-083B-460B-B0E9-D90F15DCA35C}"/>
    <dgm:cxn modelId="{2375FA92-746A-4335-99CE-330E4E715D3C}" type="presOf" srcId="{75828FC0-763B-48B0-B8D3-4614CD1C5D28}" destId="{11D2AE54-5342-4E8F-AE7D-8BF9D1B0DA61}" srcOrd="0" destOrd="0" presId="urn:microsoft.com/office/officeart/2008/layout/LinedList"/>
    <dgm:cxn modelId="{94154E9F-2C39-4952-B675-3DB7A7FC9582}" type="presOf" srcId="{B9E8C913-EDCB-4207-99B1-86AE9B832669}" destId="{55A12CC5-C469-4C7C-B627-CE1B1EACBEDD}" srcOrd="0" destOrd="0" presId="urn:microsoft.com/office/officeart/2008/layout/LinedList"/>
    <dgm:cxn modelId="{296279E5-10D4-4391-BD2C-02F23A7BEA2F}" srcId="{548F193A-0327-4C0F-B712-92ED3D7352A0}" destId="{B9E8C913-EDCB-4207-99B1-86AE9B832669}" srcOrd="3" destOrd="0" parTransId="{1C759378-46B0-4B64-8020-55D819157F50}" sibTransId="{2398CEAD-FA11-4B5C-93E3-D81DF67D31AD}"/>
    <dgm:cxn modelId="{B29E6B6E-47D6-44BA-B4D6-C2D80F03A900}" type="presParOf" srcId="{AF244C07-1DE5-4879-82EF-90D33EDAB0D7}" destId="{EA6E2A9E-F385-4F42-B84E-0DC6E091C7DB}" srcOrd="0" destOrd="0" presId="urn:microsoft.com/office/officeart/2008/layout/LinedList"/>
    <dgm:cxn modelId="{2623A069-933E-4305-B28C-4871770E854D}" type="presParOf" srcId="{AF244C07-1DE5-4879-82EF-90D33EDAB0D7}" destId="{6F58BC0C-FA35-49A7-88DD-2791CFDBE7DF}" srcOrd="1" destOrd="0" presId="urn:microsoft.com/office/officeart/2008/layout/LinedList"/>
    <dgm:cxn modelId="{04B2CB70-EB81-4003-A0EA-8CFBD5DD78A7}" type="presParOf" srcId="{6F58BC0C-FA35-49A7-88DD-2791CFDBE7DF}" destId="{11D2AE54-5342-4E8F-AE7D-8BF9D1B0DA61}" srcOrd="0" destOrd="0" presId="urn:microsoft.com/office/officeart/2008/layout/LinedList"/>
    <dgm:cxn modelId="{E44220CD-5FB6-4C27-97DE-EED76E6FBB4C}" type="presParOf" srcId="{6F58BC0C-FA35-49A7-88DD-2791CFDBE7DF}" destId="{645FD6F6-A52D-48D2-AEF5-A70C05A11655}" srcOrd="1" destOrd="0" presId="urn:microsoft.com/office/officeart/2008/layout/LinedList"/>
    <dgm:cxn modelId="{FF06B494-0DBF-45F2-9DAE-838A84ECEDA7}" type="presParOf" srcId="{AF244C07-1DE5-4879-82EF-90D33EDAB0D7}" destId="{9892182D-D939-4D8E-BB12-57CACBF82EB6}" srcOrd="2" destOrd="0" presId="urn:microsoft.com/office/officeart/2008/layout/LinedList"/>
    <dgm:cxn modelId="{75A364EC-F7D8-45C0-B473-B9C9D9601038}" type="presParOf" srcId="{AF244C07-1DE5-4879-82EF-90D33EDAB0D7}" destId="{B6C4C99D-7E24-46BF-A9F3-ED30F3567A64}" srcOrd="3" destOrd="0" presId="urn:microsoft.com/office/officeart/2008/layout/LinedList"/>
    <dgm:cxn modelId="{51922714-86C7-4E8F-B77D-D918D046DA20}" type="presParOf" srcId="{B6C4C99D-7E24-46BF-A9F3-ED30F3567A64}" destId="{24E20DD4-1BBA-402E-81ED-A811D492B87F}" srcOrd="0" destOrd="0" presId="urn:microsoft.com/office/officeart/2008/layout/LinedList"/>
    <dgm:cxn modelId="{7CC1E1E5-624A-4203-939F-4771CF1E6D8B}" type="presParOf" srcId="{B6C4C99D-7E24-46BF-A9F3-ED30F3567A64}" destId="{49883D6A-ABDE-4744-845B-E8F529C8876E}" srcOrd="1" destOrd="0" presId="urn:microsoft.com/office/officeart/2008/layout/LinedList"/>
    <dgm:cxn modelId="{4C7184D2-3455-42D7-8A57-858819D42584}" type="presParOf" srcId="{AF244C07-1DE5-4879-82EF-90D33EDAB0D7}" destId="{1C47B805-5D95-4A3A-A24E-C8474B03B211}" srcOrd="4" destOrd="0" presId="urn:microsoft.com/office/officeart/2008/layout/LinedList"/>
    <dgm:cxn modelId="{F1F1654F-EE4C-4D91-A8FC-3D1BEC3601AF}" type="presParOf" srcId="{AF244C07-1DE5-4879-82EF-90D33EDAB0D7}" destId="{0BEADE9F-E015-46F4-AF83-DD7267024CC6}" srcOrd="5" destOrd="0" presId="urn:microsoft.com/office/officeart/2008/layout/LinedList"/>
    <dgm:cxn modelId="{7512CFC0-B136-4273-8927-C5A1444A8E74}" type="presParOf" srcId="{0BEADE9F-E015-46F4-AF83-DD7267024CC6}" destId="{769BC18F-BB37-477D-89EB-C2E08B298C7A}" srcOrd="0" destOrd="0" presId="urn:microsoft.com/office/officeart/2008/layout/LinedList"/>
    <dgm:cxn modelId="{5CC7DD53-1574-4DB5-9F45-E60C644DA58E}" type="presParOf" srcId="{0BEADE9F-E015-46F4-AF83-DD7267024CC6}" destId="{605FDA4F-5CB7-45F6-B144-170F36E8B576}" srcOrd="1" destOrd="0" presId="urn:microsoft.com/office/officeart/2008/layout/LinedList"/>
    <dgm:cxn modelId="{1EED2B05-7934-4BAD-99CC-BF4DB79D98B6}" type="presParOf" srcId="{AF244C07-1DE5-4879-82EF-90D33EDAB0D7}" destId="{E1C272FC-20BD-442E-8739-7146D822DD94}" srcOrd="6" destOrd="0" presId="urn:microsoft.com/office/officeart/2008/layout/LinedList"/>
    <dgm:cxn modelId="{46D13CB2-EC86-42D7-993E-551AE63465BA}" type="presParOf" srcId="{AF244C07-1DE5-4879-82EF-90D33EDAB0D7}" destId="{94785CEA-95A3-4EFD-B750-3049E93620D6}" srcOrd="7" destOrd="0" presId="urn:microsoft.com/office/officeart/2008/layout/LinedList"/>
    <dgm:cxn modelId="{537B2A9B-6E77-4AB2-A55D-7889350409FF}" type="presParOf" srcId="{94785CEA-95A3-4EFD-B750-3049E93620D6}" destId="{55A12CC5-C469-4C7C-B627-CE1B1EACBEDD}" srcOrd="0" destOrd="0" presId="urn:microsoft.com/office/officeart/2008/layout/LinedList"/>
    <dgm:cxn modelId="{4043568F-4785-4B28-8198-552E14C41679}" type="presParOf" srcId="{94785CEA-95A3-4EFD-B750-3049E93620D6}" destId="{6520D43A-76B8-4CD8-9014-99F28633F2E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48F193A-0327-4C0F-B712-92ED3D7352A0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7AAF0E7-739E-4D47-9EC9-A841E7A8DF11}">
      <dgm:prSet/>
      <dgm:spPr/>
      <dgm:t>
        <a:bodyPr/>
        <a:lstStyle/>
        <a:p>
          <a:r>
            <a:rPr lang="ru-RU" dirty="0"/>
            <a:t>Отрицательные эмоции, порожденные стрессовыми событиями, могут способствовать личностному росту</a:t>
          </a:r>
        </a:p>
      </dgm:t>
    </dgm:pt>
    <dgm:pt modelId="{DFE867C2-D88A-491B-BDB8-DF7D0E24419F}" type="parTrans" cxnId="{AEE4788C-1BA7-4538-B977-820FC23194AB}">
      <dgm:prSet/>
      <dgm:spPr/>
      <dgm:t>
        <a:bodyPr/>
        <a:lstStyle/>
        <a:p>
          <a:endParaRPr lang="ru-RU"/>
        </a:p>
      </dgm:t>
    </dgm:pt>
    <dgm:pt modelId="{02134BC2-083B-460B-B0E9-D90F15DCA35C}" type="sibTrans" cxnId="{AEE4788C-1BA7-4538-B977-820FC23194AB}">
      <dgm:prSet/>
      <dgm:spPr/>
      <dgm:t>
        <a:bodyPr/>
        <a:lstStyle/>
        <a:p>
          <a:endParaRPr lang="ru-RU"/>
        </a:p>
      </dgm:t>
    </dgm:pt>
    <dgm:pt modelId="{DFC7719B-4530-42EC-BCD4-55C6907645D4}">
      <dgm:prSet/>
      <dgm:spPr/>
      <dgm:t>
        <a:bodyPr/>
        <a:lstStyle/>
        <a:p>
          <a:r>
            <a:rPr lang="ru-RU" dirty="0"/>
            <a:t>Осознанное и конструктивное переживание отрицательных эмоций стимулирует способность решать проблемы и принимать ответственность на себя, преодолевать трудности, находить смысл своей жизни</a:t>
          </a:r>
        </a:p>
      </dgm:t>
    </dgm:pt>
    <dgm:pt modelId="{50285993-77FA-49E9-9C23-D5582C5AEBFE}" type="parTrans" cxnId="{FAD34F73-598C-4AA4-849F-436F46A2145B}">
      <dgm:prSet/>
      <dgm:spPr/>
      <dgm:t>
        <a:bodyPr/>
        <a:lstStyle/>
        <a:p>
          <a:endParaRPr lang="ru-RU"/>
        </a:p>
      </dgm:t>
    </dgm:pt>
    <dgm:pt modelId="{E07811F8-7DB4-4D19-BAF5-5FA2C2CA467C}" type="sibTrans" cxnId="{FAD34F73-598C-4AA4-849F-436F46A2145B}">
      <dgm:prSet/>
      <dgm:spPr/>
      <dgm:t>
        <a:bodyPr/>
        <a:lstStyle/>
        <a:p>
          <a:endParaRPr lang="ru-RU"/>
        </a:p>
      </dgm:t>
    </dgm:pt>
    <dgm:pt modelId="{B9E8C913-EDCB-4207-99B1-86AE9B832669}">
      <dgm:prSet/>
      <dgm:spPr/>
      <dgm:t>
        <a:bodyPr/>
        <a:lstStyle/>
        <a:p>
          <a:r>
            <a:rPr lang="ru-RU" dirty="0"/>
            <a:t>Через процесс переживаний происходит построение новых отношений </a:t>
          </a:r>
          <a:br>
            <a:rPr lang="ru-RU" dirty="0"/>
          </a:br>
          <a:r>
            <a:rPr lang="ru-RU" dirty="0"/>
            <a:t>с окружающими и самим собой, обретение новых жизненных целей. Изменение убеждений и поведения</a:t>
          </a:r>
        </a:p>
      </dgm:t>
    </dgm:pt>
    <dgm:pt modelId="{1C759378-46B0-4B64-8020-55D819157F50}" type="parTrans" cxnId="{296279E5-10D4-4391-BD2C-02F23A7BEA2F}">
      <dgm:prSet/>
      <dgm:spPr/>
      <dgm:t>
        <a:bodyPr/>
        <a:lstStyle/>
        <a:p>
          <a:endParaRPr lang="ru-RU"/>
        </a:p>
      </dgm:t>
    </dgm:pt>
    <dgm:pt modelId="{2398CEAD-FA11-4B5C-93E3-D81DF67D31AD}" type="sibTrans" cxnId="{296279E5-10D4-4391-BD2C-02F23A7BEA2F}">
      <dgm:prSet/>
      <dgm:spPr/>
      <dgm:t>
        <a:bodyPr/>
        <a:lstStyle/>
        <a:p>
          <a:endParaRPr lang="ru-RU"/>
        </a:p>
      </dgm:t>
    </dgm:pt>
    <dgm:pt modelId="{75828FC0-763B-48B0-B8D3-4614CD1C5D28}">
      <dgm:prSet phldrT="[Текст]"/>
      <dgm:spPr/>
      <dgm:t>
        <a:bodyPr/>
        <a:lstStyle/>
        <a:p>
          <a:r>
            <a:rPr lang="ru-RU" dirty="0"/>
            <a:t>Положительная роль отрицательных эмоций - оценка степени неуспешности достижения цели, сигнал необходимости изменения. Человек отрицательные эмоции ощущает сильнее, помнит дольше</a:t>
          </a:r>
        </a:p>
      </dgm:t>
    </dgm:pt>
    <dgm:pt modelId="{A945447A-D6F0-4AE3-886D-CE826B7196B0}" type="parTrans" cxnId="{CDE90976-BF66-4A76-B14D-7CC4F76D01F6}">
      <dgm:prSet/>
      <dgm:spPr/>
      <dgm:t>
        <a:bodyPr/>
        <a:lstStyle/>
        <a:p>
          <a:endParaRPr lang="ru-RU"/>
        </a:p>
      </dgm:t>
    </dgm:pt>
    <dgm:pt modelId="{9B86DF3F-40A7-4D73-A6B8-1AC528E1660F}" type="sibTrans" cxnId="{CDE90976-BF66-4A76-B14D-7CC4F76D01F6}">
      <dgm:prSet/>
      <dgm:spPr/>
      <dgm:t>
        <a:bodyPr/>
        <a:lstStyle/>
        <a:p>
          <a:endParaRPr lang="ru-RU"/>
        </a:p>
      </dgm:t>
    </dgm:pt>
    <dgm:pt modelId="{AF244C07-1DE5-4879-82EF-90D33EDAB0D7}" type="pres">
      <dgm:prSet presAssocID="{548F193A-0327-4C0F-B712-92ED3D7352A0}" presName="vert0" presStyleCnt="0">
        <dgm:presLayoutVars>
          <dgm:dir/>
          <dgm:animOne val="branch"/>
          <dgm:animLvl val="lvl"/>
        </dgm:presLayoutVars>
      </dgm:prSet>
      <dgm:spPr/>
    </dgm:pt>
    <dgm:pt modelId="{EA6E2A9E-F385-4F42-B84E-0DC6E091C7DB}" type="pres">
      <dgm:prSet presAssocID="{75828FC0-763B-48B0-B8D3-4614CD1C5D28}" presName="thickLine" presStyleLbl="alignNode1" presStyleIdx="0" presStyleCnt="4"/>
      <dgm:spPr/>
    </dgm:pt>
    <dgm:pt modelId="{6F58BC0C-FA35-49A7-88DD-2791CFDBE7DF}" type="pres">
      <dgm:prSet presAssocID="{75828FC0-763B-48B0-B8D3-4614CD1C5D28}" presName="horz1" presStyleCnt="0"/>
      <dgm:spPr/>
    </dgm:pt>
    <dgm:pt modelId="{11D2AE54-5342-4E8F-AE7D-8BF9D1B0DA61}" type="pres">
      <dgm:prSet presAssocID="{75828FC0-763B-48B0-B8D3-4614CD1C5D28}" presName="tx1" presStyleLbl="revTx" presStyleIdx="0" presStyleCnt="4"/>
      <dgm:spPr/>
    </dgm:pt>
    <dgm:pt modelId="{645FD6F6-A52D-48D2-AEF5-A70C05A11655}" type="pres">
      <dgm:prSet presAssocID="{75828FC0-763B-48B0-B8D3-4614CD1C5D28}" presName="vert1" presStyleCnt="0"/>
      <dgm:spPr/>
    </dgm:pt>
    <dgm:pt modelId="{9892182D-D939-4D8E-BB12-57CACBF82EB6}" type="pres">
      <dgm:prSet presAssocID="{C7AAF0E7-739E-4D47-9EC9-A841E7A8DF11}" presName="thickLine" presStyleLbl="alignNode1" presStyleIdx="1" presStyleCnt="4"/>
      <dgm:spPr/>
    </dgm:pt>
    <dgm:pt modelId="{B6C4C99D-7E24-46BF-A9F3-ED30F3567A64}" type="pres">
      <dgm:prSet presAssocID="{C7AAF0E7-739E-4D47-9EC9-A841E7A8DF11}" presName="horz1" presStyleCnt="0"/>
      <dgm:spPr/>
    </dgm:pt>
    <dgm:pt modelId="{24E20DD4-1BBA-402E-81ED-A811D492B87F}" type="pres">
      <dgm:prSet presAssocID="{C7AAF0E7-739E-4D47-9EC9-A841E7A8DF11}" presName="tx1" presStyleLbl="revTx" presStyleIdx="1" presStyleCnt="4"/>
      <dgm:spPr/>
    </dgm:pt>
    <dgm:pt modelId="{49883D6A-ABDE-4744-845B-E8F529C8876E}" type="pres">
      <dgm:prSet presAssocID="{C7AAF0E7-739E-4D47-9EC9-A841E7A8DF11}" presName="vert1" presStyleCnt="0"/>
      <dgm:spPr/>
    </dgm:pt>
    <dgm:pt modelId="{1C47B805-5D95-4A3A-A24E-C8474B03B211}" type="pres">
      <dgm:prSet presAssocID="{DFC7719B-4530-42EC-BCD4-55C6907645D4}" presName="thickLine" presStyleLbl="alignNode1" presStyleIdx="2" presStyleCnt="4"/>
      <dgm:spPr/>
    </dgm:pt>
    <dgm:pt modelId="{0BEADE9F-E015-46F4-AF83-DD7267024CC6}" type="pres">
      <dgm:prSet presAssocID="{DFC7719B-4530-42EC-BCD4-55C6907645D4}" presName="horz1" presStyleCnt="0"/>
      <dgm:spPr/>
    </dgm:pt>
    <dgm:pt modelId="{769BC18F-BB37-477D-89EB-C2E08B298C7A}" type="pres">
      <dgm:prSet presAssocID="{DFC7719B-4530-42EC-BCD4-55C6907645D4}" presName="tx1" presStyleLbl="revTx" presStyleIdx="2" presStyleCnt="4"/>
      <dgm:spPr/>
    </dgm:pt>
    <dgm:pt modelId="{605FDA4F-5CB7-45F6-B144-170F36E8B576}" type="pres">
      <dgm:prSet presAssocID="{DFC7719B-4530-42EC-BCD4-55C6907645D4}" presName="vert1" presStyleCnt="0"/>
      <dgm:spPr/>
    </dgm:pt>
    <dgm:pt modelId="{E1C272FC-20BD-442E-8739-7146D822DD94}" type="pres">
      <dgm:prSet presAssocID="{B9E8C913-EDCB-4207-99B1-86AE9B832669}" presName="thickLine" presStyleLbl="alignNode1" presStyleIdx="3" presStyleCnt="4"/>
      <dgm:spPr/>
    </dgm:pt>
    <dgm:pt modelId="{94785CEA-95A3-4EFD-B750-3049E93620D6}" type="pres">
      <dgm:prSet presAssocID="{B9E8C913-EDCB-4207-99B1-86AE9B832669}" presName="horz1" presStyleCnt="0"/>
      <dgm:spPr/>
    </dgm:pt>
    <dgm:pt modelId="{55A12CC5-C469-4C7C-B627-CE1B1EACBEDD}" type="pres">
      <dgm:prSet presAssocID="{B9E8C913-EDCB-4207-99B1-86AE9B832669}" presName="tx1" presStyleLbl="revTx" presStyleIdx="3" presStyleCnt="4"/>
      <dgm:spPr/>
    </dgm:pt>
    <dgm:pt modelId="{6520D43A-76B8-4CD8-9014-99F28633F2E0}" type="pres">
      <dgm:prSet presAssocID="{B9E8C913-EDCB-4207-99B1-86AE9B832669}" presName="vert1" presStyleCnt="0"/>
      <dgm:spPr/>
    </dgm:pt>
  </dgm:ptLst>
  <dgm:cxnLst>
    <dgm:cxn modelId="{4CDA2900-1EDB-47E6-800C-94CDE8C5024C}" type="presOf" srcId="{548F193A-0327-4C0F-B712-92ED3D7352A0}" destId="{AF244C07-1DE5-4879-82EF-90D33EDAB0D7}" srcOrd="0" destOrd="0" presId="urn:microsoft.com/office/officeart/2008/layout/LinedList"/>
    <dgm:cxn modelId="{70E1A407-EA32-41DC-8943-32A2BE57E5E9}" type="presOf" srcId="{DFC7719B-4530-42EC-BCD4-55C6907645D4}" destId="{769BC18F-BB37-477D-89EB-C2E08B298C7A}" srcOrd="0" destOrd="0" presId="urn:microsoft.com/office/officeart/2008/layout/LinedList"/>
    <dgm:cxn modelId="{9E56A90C-896C-431C-BB13-A507D4AD8056}" type="presOf" srcId="{C7AAF0E7-739E-4D47-9EC9-A841E7A8DF11}" destId="{24E20DD4-1BBA-402E-81ED-A811D492B87F}" srcOrd="0" destOrd="0" presId="urn:microsoft.com/office/officeart/2008/layout/LinedList"/>
    <dgm:cxn modelId="{FAD34F73-598C-4AA4-849F-436F46A2145B}" srcId="{548F193A-0327-4C0F-B712-92ED3D7352A0}" destId="{DFC7719B-4530-42EC-BCD4-55C6907645D4}" srcOrd="2" destOrd="0" parTransId="{50285993-77FA-49E9-9C23-D5582C5AEBFE}" sibTransId="{E07811F8-7DB4-4D19-BAF5-5FA2C2CA467C}"/>
    <dgm:cxn modelId="{CDE90976-BF66-4A76-B14D-7CC4F76D01F6}" srcId="{548F193A-0327-4C0F-B712-92ED3D7352A0}" destId="{75828FC0-763B-48B0-B8D3-4614CD1C5D28}" srcOrd="0" destOrd="0" parTransId="{A945447A-D6F0-4AE3-886D-CE826B7196B0}" sibTransId="{9B86DF3F-40A7-4D73-A6B8-1AC528E1660F}"/>
    <dgm:cxn modelId="{AEE4788C-1BA7-4538-B977-820FC23194AB}" srcId="{548F193A-0327-4C0F-B712-92ED3D7352A0}" destId="{C7AAF0E7-739E-4D47-9EC9-A841E7A8DF11}" srcOrd="1" destOrd="0" parTransId="{DFE867C2-D88A-491B-BDB8-DF7D0E24419F}" sibTransId="{02134BC2-083B-460B-B0E9-D90F15DCA35C}"/>
    <dgm:cxn modelId="{2375FA92-746A-4335-99CE-330E4E715D3C}" type="presOf" srcId="{75828FC0-763B-48B0-B8D3-4614CD1C5D28}" destId="{11D2AE54-5342-4E8F-AE7D-8BF9D1B0DA61}" srcOrd="0" destOrd="0" presId="urn:microsoft.com/office/officeart/2008/layout/LinedList"/>
    <dgm:cxn modelId="{94154E9F-2C39-4952-B675-3DB7A7FC9582}" type="presOf" srcId="{B9E8C913-EDCB-4207-99B1-86AE9B832669}" destId="{55A12CC5-C469-4C7C-B627-CE1B1EACBEDD}" srcOrd="0" destOrd="0" presId="urn:microsoft.com/office/officeart/2008/layout/LinedList"/>
    <dgm:cxn modelId="{296279E5-10D4-4391-BD2C-02F23A7BEA2F}" srcId="{548F193A-0327-4C0F-B712-92ED3D7352A0}" destId="{B9E8C913-EDCB-4207-99B1-86AE9B832669}" srcOrd="3" destOrd="0" parTransId="{1C759378-46B0-4B64-8020-55D819157F50}" sibTransId="{2398CEAD-FA11-4B5C-93E3-D81DF67D31AD}"/>
    <dgm:cxn modelId="{B29E6B6E-47D6-44BA-B4D6-C2D80F03A900}" type="presParOf" srcId="{AF244C07-1DE5-4879-82EF-90D33EDAB0D7}" destId="{EA6E2A9E-F385-4F42-B84E-0DC6E091C7DB}" srcOrd="0" destOrd="0" presId="urn:microsoft.com/office/officeart/2008/layout/LinedList"/>
    <dgm:cxn modelId="{2623A069-933E-4305-B28C-4871770E854D}" type="presParOf" srcId="{AF244C07-1DE5-4879-82EF-90D33EDAB0D7}" destId="{6F58BC0C-FA35-49A7-88DD-2791CFDBE7DF}" srcOrd="1" destOrd="0" presId="urn:microsoft.com/office/officeart/2008/layout/LinedList"/>
    <dgm:cxn modelId="{04B2CB70-EB81-4003-A0EA-8CFBD5DD78A7}" type="presParOf" srcId="{6F58BC0C-FA35-49A7-88DD-2791CFDBE7DF}" destId="{11D2AE54-5342-4E8F-AE7D-8BF9D1B0DA61}" srcOrd="0" destOrd="0" presId="urn:microsoft.com/office/officeart/2008/layout/LinedList"/>
    <dgm:cxn modelId="{E44220CD-5FB6-4C27-97DE-EED76E6FBB4C}" type="presParOf" srcId="{6F58BC0C-FA35-49A7-88DD-2791CFDBE7DF}" destId="{645FD6F6-A52D-48D2-AEF5-A70C05A11655}" srcOrd="1" destOrd="0" presId="urn:microsoft.com/office/officeart/2008/layout/LinedList"/>
    <dgm:cxn modelId="{FF06B494-0DBF-45F2-9DAE-838A84ECEDA7}" type="presParOf" srcId="{AF244C07-1DE5-4879-82EF-90D33EDAB0D7}" destId="{9892182D-D939-4D8E-BB12-57CACBF82EB6}" srcOrd="2" destOrd="0" presId="urn:microsoft.com/office/officeart/2008/layout/LinedList"/>
    <dgm:cxn modelId="{75A364EC-F7D8-45C0-B473-B9C9D9601038}" type="presParOf" srcId="{AF244C07-1DE5-4879-82EF-90D33EDAB0D7}" destId="{B6C4C99D-7E24-46BF-A9F3-ED30F3567A64}" srcOrd="3" destOrd="0" presId="urn:microsoft.com/office/officeart/2008/layout/LinedList"/>
    <dgm:cxn modelId="{51922714-86C7-4E8F-B77D-D918D046DA20}" type="presParOf" srcId="{B6C4C99D-7E24-46BF-A9F3-ED30F3567A64}" destId="{24E20DD4-1BBA-402E-81ED-A811D492B87F}" srcOrd="0" destOrd="0" presId="urn:microsoft.com/office/officeart/2008/layout/LinedList"/>
    <dgm:cxn modelId="{7CC1E1E5-624A-4203-939F-4771CF1E6D8B}" type="presParOf" srcId="{B6C4C99D-7E24-46BF-A9F3-ED30F3567A64}" destId="{49883D6A-ABDE-4744-845B-E8F529C8876E}" srcOrd="1" destOrd="0" presId="urn:microsoft.com/office/officeart/2008/layout/LinedList"/>
    <dgm:cxn modelId="{4C7184D2-3455-42D7-8A57-858819D42584}" type="presParOf" srcId="{AF244C07-1DE5-4879-82EF-90D33EDAB0D7}" destId="{1C47B805-5D95-4A3A-A24E-C8474B03B211}" srcOrd="4" destOrd="0" presId="urn:microsoft.com/office/officeart/2008/layout/LinedList"/>
    <dgm:cxn modelId="{F1F1654F-EE4C-4D91-A8FC-3D1BEC3601AF}" type="presParOf" srcId="{AF244C07-1DE5-4879-82EF-90D33EDAB0D7}" destId="{0BEADE9F-E015-46F4-AF83-DD7267024CC6}" srcOrd="5" destOrd="0" presId="urn:microsoft.com/office/officeart/2008/layout/LinedList"/>
    <dgm:cxn modelId="{7512CFC0-B136-4273-8927-C5A1444A8E74}" type="presParOf" srcId="{0BEADE9F-E015-46F4-AF83-DD7267024CC6}" destId="{769BC18F-BB37-477D-89EB-C2E08B298C7A}" srcOrd="0" destOrd="0" presId="urn:microsoft.com/office/officeart/2008/layout/LinedList"/>
    <dgm:cxn modelId="{5CC7DD53-1574-4DB5-9F45-E60C644DA58E}" type="presParOf" srcId="{0BEADE9F-E015-46F4-AF83-DD7267024CC6}" destId="{605FDA4F-5CB7-45F6-B144-170F36E8B576}" srcOrd="1" destOrd="0" presId="urn:microsoft.com/office/officeart/2008/layout/LinedList"/>
    <dgm:cxn modelId="{1EED2B05-7934-4BAD-99CC-BF4DB79D98B6}" type="presParOf" srcId="{AF244C07-1DE5-4879-82EF-90D33EDAB0D7}" destId="{E1C272FC-20BD-442E-8739-7146D822DD94}" srcOrd="6" destOrd="0" presId="urn:microsoft.com/office/officeart/2008/layout/LinedList"/>
    <dgm:cxn modelId="{46D13CB2-EC86-42D7-993E-551AE63465BA}" type="presParOf" srcId="{AF244C07-1DE5-4879-82EF-90D33EDAB0D7}" destId="{94785CEA-95A3-4EFD-B750-3049E93620D6}" srcOrd="7" destOrd="0" presId="urn:microsoft.com/office/officeart/2008/layout/LinedList"/>
    <dgm:cxn modelId="{537B2A9B-6E77-4AB2-A55D-7889350409FF}" type="presParOf" srcId="{94785CEA-95A3-4EFD-B750-3049E93620D6}" destId="{55A12CC5-C469-4C7C-B627-CE1B1EACBEDD}" srcOrd="0" destOrd="0" presId="urn:microsoft.com/office/officeart/2008/layout/LinedList"/>
    <dgm:cxn modelId="{4043568F-4785-4B28-8198-552E14C41679}" type="presParOf" srcId="{94785CEA-95A3-4EFD-B750-3049E93620D6}" destId="{6520D43A-76B8-4CD8-9014-99F28633F2E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DE531E5-602B-41E4-990E-FB13210EE642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0BC03E-6635-4303-B722-4BEB1152D327}">
      <dgm:prSet phldrT="[Текст]" custT="1"/>
      <dgm:spPr/>
      <dgm:t>
        <a:bodyPr/>
        <a:lstStyle/>
        <a:p>
          <a:r>
            <a:rPr lang="ru-RU" sz="2000" b="1" dirty="0"/>
            <a:t>Распознать свои эмоции</a:t>
          </a:r>
        </a:p>
      </dgm:t>
    </dgm:pt>
    <dgm:pt modelId="{715489E4-FCCA-41B9-A812-49DB319CDA38}" type="parTrans" cxnId="{11D95E44-8E2B-4790-B1A2-3109CF108294}">
      <dgm:prSet/>
      <dgm:spPr/>
      <dgm:t>
        <a:bodyPr/>
        <a:lstStyle/>
        <a:p>
          <a:endParaRPr lang="ru-RU"/>
        </a:p>
      </dgm:t>
    </dgm:pt>
    <dgm:pt modelId="{6DB1D865-D39B-4929-861F-0986DD8DAC1F}" type="sibTrans" cxnId="{11D95E44-8E2B-4790-B1A2-3109CF108294}">
      <dgm:prSet/>
      <dgm:spPr/>
      <dgm:t>
        <a:bodyPr/>
        <a:lstStyle/>
        <a:p>
          <a:endParaRPr lang="ru-RU"/>
        </a:p>
      </dgm:t>
    </dgm:pt>
    <dgm:pt modelId="{3A5DEBB1-7D78-427A-8029-269B634F30DD}">
      <dgm:prSet custT="1"/>
      <dgm:spPr/>
      <dgm:t>
        <a:bodyPr/>
        <a:lstStyle/>
        <a:p>
          <a:r>
            <a:rPr lang="ru-RU" sz="2000" b="1" dirty="0"/>
            <a:t>Письменно ответьте </a:t>
          </a:r>
          <a:br>
            <a:rPr lang="ru-RU" sz="2000" b="1" dirty="0"/>
          </a:br>
          <a:r>
            <a:rPr lang="ru-RU" sz="2000" b="1" dirty="0"/>
            <a:t>на вопросы:</a:t>
          </a:r>
        </a:p>
      </dgm:t>
    </dgm:pt>
    <dgm:pt modelId="{1DF43D9A-FEDB-49B4-8177-91DC8A7305E4}" type="parTrans" cxnId="{15FEA118-A1AA-4599-889F-B2C9F8E36D5B}">
      <dgm:prSet/>
      <dgm:spPr/>
      <dgm:t>
        <a:bodyPr/>
        <a:lstStyle/>
        <a:p>
          <a:endParaRPr lang="ru-RU"/>
        </a:p>
      </dgm:t>
    </dgm:pt>
    <dgm:pt modelId="{8AC855CC-0075-4664-8D2B-D17BD46255FC}" type="sibTrans" cxnId="{15FEA118-A1AA-4599-889F-B2C9F8E36D5B}">
      <dgm:prSet/>
      <dgm:spPr/>
      <dgm:t>
        <a:bodyPr/>
        <a:lstStyle/>
        <a:p>
          <a:endParaRPr lang="ru-RU"/>
        </a:p>
      </dgm:t>
    </dgm:pt>
    <dgm:pt modelId="{707D8593-479A-4EEC-908F-FC6522847AA9}">
      <dgm:prSet custT="1"/>
      <dgm:spPr/>
      <dgm:t>
        <a:bodyPr/>
        <a:lstStyle/>
        <a:p>
          <a:r>
            <a:rPr lang="ru-RU" sz="1800" b="1" dirty="0"/>
            <a:t>Что я делаю? </a:t>
          </a:r>
          <a:br>
            <a:rPr lang="ru-RU" sz="1800" b="1" dirty="0"/>
          </a:br>
          <a:r>
            <a:rPr lang="ru-RU" sz="1800" b="1" dirty="0"/>
            <a:t>Что мне легко делать? </a:t>
          </a:r>
          <a:br>
            <a:rPr lang="ru-RU" sz="1800" b="1" dirty="0"/>
          </a:br>
          <a:r>
            <a:rPr lang="ru-RU" sz="1800" b="1" dirty="0"/>
            <a:t>Что мне делать трудно? </a:t>
          </a:r>
          <a:br>
            <a:rPr lang="ru-RU" sz="1800" b="1" dirty="0"/>
          </a:br>
          <a:r>
            <a:rPr lang="ru-RU" sz="1800" b="1" dirty="0"/>
            <a:t>Что мне не нравится </a:t>
          </a:r>
          <a:br>
            <a:rPr lang="ru-RU" sz="1800" b="1" dirty="0"/>
          </a:br>
          <a:r>
            <a:rPr lang="ru-RU" sz="1800" b="1" dirty="0"/>
            <a:t>в моем поведении? </a:t>
          </a:r>
          <a:br>
            <a:rPr lang="ru-RU" sz="1800" b="1" dirty="0"/>
          </a:br>
          <a:r>
            <a:rPr lang="ru-RU" sz="1800" b="1" dirty="0"/>
            <a:t>Какие эмоции меня побуждают делать то, что не нравится? </a:t>
          </a:r>
          <a:br>
            <a:rPr lang="ru-RU" sz="1800" b="1" dirty="0"/>
          </a:br>
          <a:r>
            <a:rPr lang="ru-RU" sz="1800" b="1" dirty="0"/>
            <a:t>Что вызывает отрицательные эмоции?</a:t>
          </a:r>
        </a:p>
      </dgm:t>
    </dgm:pt>
    <dgm:pt modelId="{98978224-A722-44E8-BD3C-17D51A21F035}" type="parTrans" cxnId="{482AC7A5-E9CD-40E5-BA80-17FB7980CBD7}">
      <dgm:prSet/>
      <dgm:spPr/>
      <dgm:t>
        <a:bodyPr/>
        <a:lstStyle/>
        <a:p>
          <a:endParaRPr lang="ru-RU"/>
        </a:p>
      </dgm:t>
    </dgm:pt>
    <dgm:pt modelId="{C7DB4D1A-FECF-4606-B57F-6B7BFCFE020D}" type="sibTrans" cxnId="{482AC7A5-E9CD-40E5-BA80-17FB7980CBD7}">
      <dgm:prSet/>
      <dgm:spPr/>
      <dgm:t>
        <a:bodyPr/>
        <a:lstStyle/>
        <a:p>
          <a:endParaRPr lang="ru-RU"/>
        </a:p>
      </dgm:t>
    </dgm:pt>
    <dgm:pt modelId="{416CC5B6-3667-44B7-A64C-0256B9B84CD0}" type="pres">
      <dgm:prSet presAssocID="{9DE531E5-602B-41E4-990E-FB13210EE642}" presName="rootnode" presStyleCnt="0">
        <dgm:presLayoutVars>
          <dgm:chMax/>
          <dgm:chPref/>
          <dgm:dir/>
          <dgm:animLvl val="lvl"/>
        </dgm:presLayoutVars>
      </dgm:prSet>
      <dgm:spPr/>
    </dgm:pt>
    <dgm:pt modelId="{E86297E0-F78E-41E6-8AC5-2F94CAC02B96}" type="pres">
      <dgm:prSet presAssocID="{170BC03E-6635-4303-B722-4BEB1152D327}" presName="composite" presStyleCnt="0"/>
      <dgm:spPr/>
    </dgm:pt>
    <dgm:pt modelId="{7DFDE3B2-396F-49D5-829F-83653712029B}" type="pres">
      <dgm:prSet presAssocID="{170BC03E-6635-4303-B722-4BEB1152D327}" presName="LShape" presStyleLbl="alignNode1" presStyleIdx="0" presStyleCnt="5"/>
      <dgm:spPr/>
    </dgm:pt>
    <dgm:pt modelId="{FEAB8039-86CC-4BF9-B1BB-E999E67D7AF5}" type="pres">
      <dgm:prSet presAssocID="{170BC03E-6635-4303-B722-4BEB1152D327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13959C8-F975-48D7-BAC5-12B2F7177BB7}" type="pres">
      <dgm:prSet presAssocID="{170BC03E-6635-4303-B722-4BEB1152D327}" presName="Triangle" presStyleLbl="alignNode1" presStyleIdx="1" presStyleCnt="5"/>
      <dgm:spPr/>
    </dgm:pt>
    <dgm:pt modelId="{8EE1B7C0-A153-486C-82F7-F553322DF4F1}" type="pres">
      <dgm:prSet presAssocID="{6DB1D865-D39B-4929-861F-0986DD8DAC1F}" presName="sibTrans" presStyleCnt="0"/>
      <dgm:spPr/>
    </dgm:pt>
    <dgm:pt modelId="{A52983CC-AA4F-4592-96F6-0DFAD421B251}" type="pres">
      <dgm:prSet presAssocID="{6DB1D865-D39B-4929-861F-0986DD8DAC1F}" presName="space" presStyleCnt="0"/>
      <dgm:spPr/>
    </dgm:pt>
    <dgm:pt modelId="{88A17663-E32D-4294-A4A6-37706C1477E7}" type="pres">
      <dgm:prSet presAssocID="{3A5DEBB1-7D78-427A-8029-269B634F30DD}" presName="composite" presStyleCnt="0"/>
      <dgm:spPr/>
    </dgm:pt>
    <dgm:pt modelId="{4233F6AE-4F39-4366-85E6-24F159B75A86}" type="pres">
      <dgm:prSet presAssocID="{3A5DEBB1-7D78-427A-8029-269B634F30DD}" presName="LShape" presStyleLbl="alignNode1" presStyleIdx="2" presStyleCnt="5"/>
      <dgm:spPr/>
    </dgm:pt>
    <dgm:pt modelId="{96912509-7D14-4F6F-BA41-AA384D1331DC}" type="pres">
      <dgm:prSet presAssocID="{3A5DEBB1-7D78-427A-8029-269B634F30DD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80CCABA-B702-48E8-8504-AB702D1E06DC}" type="pres">
      <dgm:prSet presAssocID="{3A5DEBB1-7D78-427A-8029-269B634F30DD}" presName="Triangle" presStyleLbl="alignNode1" presStyleIdx="3" presStyleCnt="5"/>
      <dgm:spPr/>
    </dgm:pt>
    <dgm:pt modelId="{0D9E8C4C-856A-4068-88FB-BBC24DE8CC5B}" type="pres">
      <dgm:prSet presAssocID="{8AC855CC-0075-4664-8D2B-D17BD46255FC}" presName="sibTrans" presStyleCnt="0"/>
      <dgm:spPr/>
    </dgm:pt>
    <dgm:pt modelId="{E9E96C18-49AD-493C-933E-705B5C384B04}" type="pres">
      <dgm:prSet presAssocID="{8AC855CC-0075-4664-8D2B-D17BD46255FC}" presName="space" presStyleCnt="0"/>
      <dgm:spPr/>
    </dgm:pt>
    <dgm:pt modelId="{9327946C-5F10-4CD3-818F-CE277D622D07}" type="pres">
      <dgm:prSet presAssocID="{707D8593-479A-4EEC-908F-FC6522847AA9}" presName="composite" presStyleCnt="0"/>
      <dgm:spPr/>
    </dgm:pt>
    <dgm:pt modelId="{A3752403-CB20-40F3-8127-52AFA13DC701}" type="pres">
      <dgm:prSet presAssocID="{707D8593-479A-4EEC-908F-FC6522847AA9}" presName="LShape" presStyleLbl="alignNode1" presStyleIdx="4" presStyleCnt="5" custScaleX="137049" custScaleY="110893"/>
      <dgm:spPr/>
    </dgm:pt>
    <dgm:pt modelId="{54C093E1-8341-4F8A-87C9-AF0D2073AAA6}" type="pres">
      <dgm:prSet presAssocID="{707D8593-479A-4EEC-908F-FC6522847AA9}" presName="ParentText" presStyleLbl="revTx" presStyleIdx="2" presStyleCnt="3" custScaleX="137423" custScaleY="142535" custLinFactNeighborX="9932" custLinFactNeighborY="21648">
        <dgm:presLayoutVars>
          <dgm:chMax val="0"/>
          <dgm:chPref val="0"/>
          <dgm:bulletEnabled val="1"/>
        </dgm:presLayoutVars>
      </dgm:prSet>
      <dgm:spPr/>
    </dgm:pt>
  </dgm:ptLst>
  <dgm:cxnLst>
    <dgm:cxn modelId="{15FEA118-A1AA-4599-889F-B2C9F8E36D5B}" srcId="{9DE531E5-602B-41E4-990E-FB13210EE642}" destId="{3A5DEBB1-7D78-427A-8029-269B634F30DD}" srcOrd="1" destOrd="0" parTransId="{1DF43D9A-FEDB-49B4-8177-91DC8A7305E4}" sibTransId="{8AC855CC-0075-4664-8D2B-D17BD46255FC}"/>
    <dgm:cxn modelId="{41A8EF2D-9CF2-4AA6-AF35-7CE2C5AB2EAF}" type="presOf" srcId="{707D8593-479A-4EEC-908F-FC6522847AA9}" destId="{54C093E1-8341-4F8A-87C9-AF0D2073AAA6}" srcOrd="0" destOrd="0" presId="urn:microsoft.com/office/officeart/2009/3/layout/StepUpProcess"/>
    <dgm:cxn modelId="{6FB69D30-0A58-4B7A-ADD6-C2832C4ACBB0}" type="presOf" srcId="{170BC03E-6635-4303-B722-4BEB1152D327}" destId="{FEAB8039-86CC-4BF9-B1BB-E999E67D7AF5}" srcOrd="0" destOrd="0" presId="urn:microsoft.com/office/officeart/2009/3/layout/StepUpProcess"/>
    <dgm:cxn modelId="{11D95E44-8E2B-4790-B1A2-3109CF108294}" srcId="{9DE531E5-602B-41E4-990E-FB13210EE642}" destId="{170BC03E-6635-4303-B722-4BEB1152D327}" srcOrd="0" destOrd="0" parTransId="{715489E4-FCCA-41B9-A812-49DB319CDA38}" sibTransId="{6DB1D865-D39B-4929-861F-0986DD8DAC1F}"/>
    <dgm:cxn modelId="{AD9EC183-CB3B-4D0E-B9D1-FEAE6DA32777}" type="presOf" srcId="{9DE531E5-602B-41E4-990E-FB13210EE642}" destId="{416CC5B6-3667-44B7-A64C-0256B9B84CD0}" srcOrd="0" destOrd="0" presId="urn:microsoft.com/office/officeart/2009/3/layout/StepUpProcess"/>
    <dgm:cxn modelId="{482AC7A5-E9CD-40E5-BA80-17FB7980CBD7}" srcId="{9DE531E5-602B-41E4-990E-FB13210EE642}" destId="{707D8593-479A-4EEC-908F-FC6522847AA9}" srcOrd="2" destOrd="0" parTransId="{98978224-A722-44E8-BD3C-17D51A21F035}" sibTransId="{C7DB4D1A-FECF-4606-B57F-6B7BFCFE020D}"/>
    <dgm:cxn modelId="{E97DBCBD-D432-44E7-BA4B-1BAA86305971}" type="presOf" srcId="{3A5DEBB1-7D78-427A-8029-269B634F30DD}" destId="{96912509-7D14-4F6F-BA41-AA384D1331DC}" srcOrd="0" destOrd="0" presId="urn:microsoft.com/office/officeart/2009/3/layout/StepUpProcess"/>
    <dgm:cxn modelId="{588930B9-DA4A-40A2-8ED4-E94C734CCB77}" type="presParOf" srcId="{416CC5B6-3667-44B7-A64C-0256B9B84CD0}" destId="{E86297E0-F78E-41E6-8AC5-2F94CAC02B96}" srcOrd="0" destOrd="0" presId="urn:microsoft.com/office/officeart/2009/3/layout/StepUpProcess"/>
    <dgm:cxn modelId="{8FAACE2A-2521-4C82-97A4-5DEA5783A370}" type="presParOf" srcId="{E86297E0-F78E-41E6-8AC5-2F94CAC02B96}" destId="{7DFDE3B2-396F-49D5-829F-83653712029B}" srcOrd="0" destOrd="0" presId="urn:microsoft.com/office/officeart/2009/3/layout/StepUpProcess"/>
    <dgm:cxn modelId="{F88FDD7B-8C84-4BDC-BD98-D6A91E1D52BD}" type="presParOf" srcId="{E86297E0-F78E-41E6-8AC5-2F94CAC02B96}" destId="{FEAB8039-86CC-4BF9-B1BB-E999E67D7AF5}" srcOrd="1" destOrd="0" presId="urn:microsoft.com/office/officeart/2009/3/layout/StepUpProcess"/>
    <dgm:cxn modelId="{C2BDF9BC-818C-4D4A-82A0-ABC28BA4503D}" type="presParOf" srcId="{E86297E0-F78E-41E6-8AC5-2F94CAC02B96}" destId="{313959C8-F975-48D7-BAC5-12B2F7177BB7}" srcOrd="2" destOrd="0" presId="urn:microsoft.com/office/officeart/2009/3/layout/StepUpProcess"/>
    <dgm:cxn modelId="{7DCBB499-5C33-4E09-8B7B-B71A984D7ABD}" type="presParOf" srcId="{416CC5B6-3667-44B7-A64C-0256B9B84CD0}" destId="{8EE1B7C0-A153-486C-82F7-F553322DF4F1}" srcOrd="1" destOrd="0" presId="urn:microsoft.com/office/officeart/2009/3/layout/StepUpProcess"/>
    <dgm:cxn modelId="{9B43FB72-5649-4D4D-823D-81C96F5E6A60}" type="presParOf" srcId="{8EE1B7C0-A153-486C-82F7-F553322DF4F1}" destId="{A52983CC-AA4F-4592-96F6-0DFAD421B251}" srcOrd="0" destOrd="0" presId="urn:microsoft.com/office/officeart/2009/3/layout/StepUpProcess"/>
    <dgm:cxn modelId="{715E1291-5885-48BA-BC4C-14E1F981505C}" type="presParOf" srcId="{416CC5B6-3667-44B7-A64C-0256B9B84CD0}" destId="{88A17663-E32D-4294-A4A6-37706C1477E7}" srcOrd="2" destOrd="0" presId="urn:microsoft.com/office/officeart/2009/3/layout/StepUpProcess"/>
    <dgm:cxn modelId="{2526E2D5-6018-494F-91D4-85168B12ABDB}" type="presParOf" srcId="{88A17663-E32D-4294-A4A6-37706C1477E7}" destId="{4233F6AE-4F39-4366-85E6-24F159B75A86}" srcOrd="0" destOrd="0" presId="urn:microsoft.com/office/officeart/2009/3/layout/StepUpProcess"/>
    <dgm:cxn modelId="{A05ABFA6-5634-4038-AA80-F16C890D4DE3}" type="presParOf" srcId="{88A17663-E32D-4294-A4A6-37706C1477E7}" destId="{96912509-7D14-4F6F-BA41-AA384D1331DC}" srcOrd="1" destOrd="0" presId="urn:microsoft.com/office/officeart/2009/3/layout/StepUpProcess"/>
    <dgm:cxn modelId="{72C2F4D7-82B1-4016-ACF7-49A597EEB610}" type="presParOf" srcId="{88A17663-E32D-4294-A4A6-37706C1477E7}" destId="{780CCABA-B702-48E8-8504-AB702D1E06DC}" srcOrd="2" destOrd="0" presId="urn:microsoft.com/office/officeart/2009/3/layout/StepUpProcess"/>
    <dgm:cxn modelId="{73FA2FD9-5EBA-4ED6-AB00-3B55844DBD55}" type="presParOf" srcId="{416CC5B6-3667-44B7-A64C-0256B9B84CD0}" destId="{0D9E8C4C-856A-4068-88FB-BBC24DE8CC5B}" srcOrd="3" destOrd="0" presId="urn:microsoft.com/office/officeart/2009/3/layout/StepUpProcess"/>
    <dgm:cxn modelId="{9BBE5421-555D-4A2A-B77C-1176CE38FF87}" type="presParOf" srcId="{0D9E8C4C-856A-4068-88FB-BBC24DE8CC5B}" destId="{E9E96C18-49AD-493C-933E-705B5C384B04}" srcOrd="0" destOrd="0" presId="urn:microsoft.com/office/officeart/2009/3/layout/StepUpProcess"/>
    <dgm:cxn modelId="{FAC76C04-1044-4033-86C4-7603BE748F49}" type="presParOf" srcId="{416CC5B6-3667-44B7-A64C-0256B9B84CD0}" destId="{9327946C-5F10-4CD3-818F-CE277D622D07}" srcOrd="4" destOrd="0" presId="urn:microsoft.com/office/officeart/2009/3/layout/StepUpProcess"/>
    <dgm:cxn modelId="{BC403952-1766-4B96-8486-4838457B9748}" type="presParOf" srcId="{9327946C-5F10-4CD3-818F-CE277D622D07}" destId="{A3752403-CB20-40F3-8127-52AFA13DC701}" srcOrd="0" destOrd="0" presId="urn:microsoft.com/office/officeart/2009/3/layout/StepUpProcess"/>
    <dgm:cxn modelId="{B204F821-EF5A-434B-992F-710517A633D9}" type="presParOf" srcId="{9327946C-5F10-4CD3-818F-CE277D622D07}" destId="{54C093E1-8341-4F8A-87C9-AF0D2073AAA6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DE531E5-602B-41E4-990E-FB13210EE642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0BC03E-6635-4303-B722-4BEB1152D327}">
      <dgm:prSet phldrT="[Текст]" custT="1"/>
      <dgm:spPr/>
      <dgm:t>
        <a:bodyPr/>
        <a:lstStyle/>
        <a:p>
          <a:r>
            <a:rPr lang="ru-RU" sz="1800" b="1" dirty="0"/>
            <a:t>В спокойном состоянии найдите себе спокойное, комфортное место</a:t>
          </a:r>
        </a:p>
      </dgm:t>
    </dgm:pt>
    <dgm:pt modelId="{715489E4-FCCA-41B9-A812-49DB319CDA38}" type="parTrans" cxnId="{11D95E44-8E2B-4790-B1A2-3109CF108294}">
      <dgm:prSet/>
      <dgm:spPr/>
      <dgm:t>
        <a:bodyPr/>
        <a:lstStyle/>
        <a:p>
          <a:endParaRPr lang="ru-RU"/>
        </a:p>
      </dgm:t>
    </dgm:pt>
    <dgm:pt modelId="{6DB1D865-D39B-4929-861F-0986DD8DAC1F}" type="sibTrans" cxnId="{11D95E44-8E2B-4790-B1A2-3109CF108294}">
      <dgm:prSet/>
      <dgm:spPr/>
      <dgm:t>
        <a:bodyPr/>
        <a:lstStyle/>
        <a:p>
          <a:endParaRPr lang="ru-RU"/>
        </a:p>
      </dgm:t>
    </dgm:pt>
    <dgm:pt modelId="{3A5DEBB1-7D78-427A-8029-269B634F30DD}">
      <dgm:prSet custT="1"/>
      <dgm:spPr/>
      <dgm:t>
        <a:bodyPr/>
        <a:lstStyle/>
        <a:p>
          <a:r>
            <a:rPr lang="ru-RU" sz="1800" b="1" dirty="0"/>
            <a:t>Оцените этот комфорт </a:t>
          </a:r>
          <a:br>
            <a:rPr lang="ru-RU" sz="1800" b="1" dirty="0"/>
          </a:br>
          <a:r>
            <a:rPr lang="ru-RU" sz="1800" b="1" dirty="0"/>
            <a:t>по ощущениям в теле (тепло, поток энергии)</a:t>
          </a:r>
        </a:p>
      </dgm:t>
    </dgm:pt>
    <dgm:pt modelId="{1DF43D9A-FEDB-49B4-8177-91DC8A7305E4}" type="parTrans" cxnId="{15FEA118-A1AA-4599-889F-B2C9F8E36D5B}">
      <dgm:prSet/>
      <dgm:spPr/>
      <dgm:t>
        <a:bodyPr/>
        <a:lstStyle/>
        <a:p>
          <a:endParaRPr lang="ru-RU"/>
        </a:p>
      </dgm:t>
    </dgm:pt>
    <dgm:pt modelId="{8AC855CC-0075-4664-8D2B-D17BD46255FC}" type="sibTrans" cxnId="{15FEA118-A1AA-4599-889F-B2C9F8E36D5B}">
      <dgm:prSet/>
      <dgm:spPr/>
      <dgm:t>
        <a:bodyPr/>
        <a:lstStyle/>
        <a:p>
          <a:endParaRPr lang="ru-RU"/>
        </a:p>
      </dgm:t>
    </dgm:pt>
    <dgm:pt modelId="{707D8593-479A-4EEC-908F-FC6522847AA9}">
      <dgm:prSet custT="1"/>
      <dgm:spPr/>
      <dgm:t>
        <a:bodyPr/>
        <a:lstStyle/>
        <a:p>
          <a:r>
            <a:rPr lang="ru-RU" sz="1800" b="1" dirty="0"/>
            <a:t>Договоритесь </a:t>
          </a:r>
          <a:br>
            <a:rPr lang="ru-RU" sz="1800" b="1" dirty="0"/>
          </a:br>
          <a:r>
            <a:rPr lang="ru-RU" sz="1800" b="1" dirty="0"/>
            <a:t>с близкими, что ежедневно Вам необходимо находиться здесь </a:t>
          </a:r>
          <a:br>
            <a:rPr lang="ru-RU" sz="1800" b="1" dirty="0"/>
          </a:br>
          <a:r>
            <a:rPr lang="ru-RU" sz="1800" b="1" dirty="0"/>
            <a:t>в течение 15-30 минут</a:t>
          </a:r>
        </a:p>
      </dgm:t>
    </dgm:pt>
    <dgm:pt modelId="{98978224-A722-44E8-BD3C-17D51A21F035}" type="parTrans" cxnId="{482AC7A5-E9CD-40E5-BA80-17FB7980CBD7}">
      <dgm:prSet/>
      <dgm:spPr/>
      <dgm:t>
        <a:bodyPr/>
        <a:lstStyle/>
        <a:p>
          <a:endParaRPr lang="ru-RU"/>
        </a:p>
      </dgm:t>
    </dgm:pt>
    <dgm:pt modelId="{C7DB4D1A-FECF-4606-B57F-6B7BFCFE020D}" type="sibTrans" cxnId="{482AC7A5-E9CD-40E5-BA80-17FB7980CBD7}">
      <dgm:prSet/>
      <dgm:spPr/>
      <dgm:t>
        <a:bodyPr/>
        <a:lstStyle/>
        <a:p>
          <a:endParaRPr lang="ru-RU"/>
        </a:p>
      </dgm:t>
    </dgm:pt>
    <dgm:pt modelId="{4BF8AABA-6C0D-4307-951F-CAFADCC38454}">
      <dgm:prSet custT="1"/>
      <dgm:spPr/>
      <dgm:t>
        <a:bodyPr/>
        <a:lstStyle/>
        <a:p>
          <a:r>
            <a:rPr lang="ru-RU" sz="1800" b="1" dirty="0"/>
            <a:t>В этом месте Вы разрешаете себе осознать свои переживания, прояснить</a:t>
          </a:r>
          <a:br>
            <a:rPr lang="ru-RU" sz="1800" b="1" dirty="0"/>
          </a:br>
          <a:r>
            <a:rPr lang="ru-RU" sz="1800" b="1" dirty="0"/>
            <a:t>их на уровне ощущений </a:t>
          </a:r>
          <a:br>
            <a:rPr lang="ru-RU" sz="1800" b="1" dirty="0"/>
          </a:br>
          <a:r>
            <a:rPr lang="ru-RU" sz="1800" b="1" dirty="0"/>
            <a:t>в теле</a:t>
          </a:r>
        </a:p>
      </dgm:t>
    </dgm:pt>
    <dgm:pt modelId="{81927C9C-3176-449E-8D1F-44B64A567F30}" type="parTrans" cxnId="{99B542D2-E09D-462D-9F28-7573DF19F08A}">
      <dgm:prSet/>
      <dgm:spPr/>
      <dgm:t>
        <a:bodyPr/>
        <a:lstStyle/>
        <a:p>
          <a:endParaRPr lang="ru-RU"/>
        </a:p>
      </dgm:t>
    </dgm:pt>
    <dgm:pt modelId="{88391887-E144-4FF6-B261-15D3EC49503B}" type="sibTrans" cxnId="{99B542D2-E09D-462D-9F28-7573DF19F08A}">
      <dgm:prSet/>
      <dgm:spPr/>
      <dgm:t>
        <a:bodyPr/>
        <a:lstStyle/>
        <a:p>
          <a:endParaRPr lang="ru-RU"/>
        </a:p>
      </dgm:t>
    </dgm:pt>
    <dgm:pt modelId="{416CC5B6-3667-44B7-A64C-0256B9B84CD0}" type="pres">
      <dgm:prSet presAssocID="{9DE531E5-602B-41E4-990E-FB13210EE642}" presName="rootnode" presStyleCnt="0">
        <dgm:presLayoutVars>
          <dgm:chMax/>
          <dgm:chPref/>
          <dgm:dir/>
          <dgm:animLvl val="lvl"/>
        </dgm:presLayoutVars>
      </dgm:prSet>
      <dgm:spPr/>
    </dgm:pt>
    <dgm:pt modelId="{E86297E0-F78E-41E6-8AC5-2F94CAC02B96}" type="pres">
      <dgm:prSet presAssocID="{170BC03E-6635-4303-B722-4BEB1152D327}" presName="composite" presStyleCnt="0"/>
      <dgm:spPr/>
    </dgm:pt>
    <dgm:pt modelId="{7DFDE3B2-396F-49D5-829F-83653712029B}" type="pres">
      <dgm:prSet presAssocID="{170BC03E-6635-4303-B722-4BEB1152D327}" presName="LShape" presStyleLbl="alignNode1" presStyleIdx="0" presStyleCnt="7"/>
      <dgm:spPr/>
    </dgm:pt>
    <dgm:pt modelId="{FEAB8039-86CC-4BF9-B1BB-E999E67D7AF5}" type="pres">
      <dgm:prSet presAssocID="{170BC03E-6635-4303-B722-4BEB1152D327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313959C8-F975-48D7-BAC5-12B2F7177BB7}" type="pres">
      <dgm:prSet presAssocID="{170BC03E-6635-4303-B722-4BEB1152D327}" presName="Triangle" presStyleLbl="alignNode1" presStyleIdx="1" presStyleCnt="7"/>
      <dgm:spPr/>
    </dgm:pt>
    <dgm:pt modelId="{8EE1B7C0-A153-486C-82F7-F553322DF4F1}" type="pres">
      <dgm:prSet presAssocID="{6DB1D865-D39B-4929-861F-0986DD8DAC1F}" presName="sibTrans" presStyleCnt="0"/>
      <dgm:spPr/>
    </dgm:pt>
    <dgm:pt modelId="{A52983CC-AA4F-4592-96F6-0DFAD421B251}" type="pres">
      <dgm:prSet presAssocID="{6DB1D865-D39B-4929-861F-0986DD8DAC1F}" presName="space" presStyleCnt="0"/>
      <dgm:spPr/>
    </dgm:pt>
    <dgm:pt modelId="{88A17663-E32D-4294-A4A6-37706C1477E7}" type="pres">
      <dgm:prSet presAssocID="{3A5DEBB1-7D78-427A-8029-269B634F30DD}" presName="composite" presStyleCnt="0"/>
      <dgm:spPr/>
    </dgm:pt>
    <dgm:pt modelId="{4233F6AE-4F39-4366-85E6-24F159B75A86}" type="pres">
      <dgm:prSet presAssocID="{3A5DEBB1-7D78-427A-8029-269B634F30DD}" presName="LShape" presStyleLbl="alignNode1" presStyleIdx="2" presStyleCnt="7"/>
      <dgm:spPr/>
    </dgm:pt>
    <dgm:pt modelId="{96912509-7D14-4F6F-BA41-AA384D1331DC}" type="pres">
      <dgm:prSet presAssocID="{3A5DEBB1-7D78-427A-8029-269B634F30DD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780CCABA-B702-48E8-8504-AB702D1E06DC}" type="pres">
      <dgm:prSet presAssocID="{3A5DEBB1-7D78-427A-8029-269B634F30DD}" presName="Triangle" presStyleLbl="alignNode1" presStyleIdx="3" presStyleCnt="7"/>
      <dgm:spPr/>
    </dgm:pt>
    <dgm:pt modelId="{0D9E8C4C-856A-4068-88FB-BBC24DE8CC5B}" type="pres">
      <dgm:prSet presAssocID="{8AC855CC-0075-4664-8D2B-D17BD46255FC}" presName="sibTrans" presStyleCnt="0"/>
      <dgm:spPr/>
    </dgm:pt>
    <dgm:pt modelId="{E9E96C18-49AD-493C-933E-705B5C384B04}" type="pres">
      <dgm:prSet presAssocID="{8AC855CC-0075-4664-8D2B-D17BD46255FC}" presName="space" presStyleCnt="0"/>
      <dgm:spPr/>
    </dgm:pt>
    <dgm:pt modelId="{9327946C-5F10-4CD3-818F-CE277D622D07}" type="pres">
      <dgm:prSet presAssocID="{707D8593-479A-4EEC-908F-FC6522847AA9}" presName="composite" presStyleCnt="0"/>
      <dgm:spPr/>
    </dgm:pt>
    <dgm:pt modelId="{A3752403-CB20-40F3-8127-52AFA13DC701}" type="pres">
      <dgm:prSet presAssocID="{707D8593-479A-4EEC-908F-FC6522847AA9}" presName="LShape" presStyleLbl="alignNode1" presStyleIdx="4" presStyleCnt="7" custScaleX="99243" custScaleY="95294"/>
      <dgm:spPr/>
    </dgm:pt>
    <dgm:pt modelId="{54C093E1-8341-4F8A-87C9-AF0D2073AAA6}" type="pres">
      <dgm:prSet presAssocID="{707D8593-479A-4EEC-908F-FC6522847AA9}" presName="ParentText" presStyleLbl="revTx" presStyleIdx="2" presStyleCnt="4" custScaleX="98827" custScaleY="105399" custLinFactNeighborX="-120" custLinFactNeighborY="2809">
        <dgm:presLayoutVars>
          <dgm:chMax val="0"/>
          <dgm:chPref val="0"/>
          <dgm:bulletEnabled val="1"/>
        </dgm:presLayoutVars>
      </dgm:prSet>
      <dgm:spPr/>
    </dgm:pt>
    <dgm:pt modelId="{6ADC08E5-BB6D-47ED-BD6C-9EF5B66A77EB}" type="pres">
      <dgm:prSet presAssocID="{707D8593-479A-4EEC-908F-FC6522847AA9}" presName="Triangle" presStyleLbl="alignNode1" presStyleIdx="5" presStyleCnt="7"/>
      <dgm:spPr/>
    </dgm:pt>
    <dgm:pt modelId="{99E54356-E7E7-4E5E-8450-6F720ABEFFA0}" type="pres">
      <dgm:prSet presAssocID="{C7DB4D1A-FECF-4606-B57F-6B7BFCFE020D}" presName="sibTrans" presStyleCnt="0"/>
      <dgm:spPr/>
    </dgm:pt>
    <dgm:pt modelId="{7B1E75FB-055B-4371-8F92-5690F11EB6D1}" type="pres">
      <dgm:prSet presAssocID="{C7DB4D1A-FECF-4606-B57F-6B7BFCFE020D}" presName="space" presStyleCnt="0"/>
      <dgm:spPr/>
    </dgm:pt>
    <dgm:pt modelId="{1DB023FD-37E0-4297-BB05-BC52B8A3D641}" type="pres">
      <dgm:prSet presAssocID="{4BF8AABA-6C0D-4307-951F-CAFADCC38454}" presName="composite" presStyleCnt="0"/>
      <dgm:spPr/>
    </dgm:pt>
    <dgm:pt modelId="{1FC784B8-1CC8-44C0-A4E6-EC28F968A625}" type="pres">
      <dgm:prSet presAssocID="{4BF8AABA-6C0D-4307-951F-CAFADCC38454}" presName="LShape" presStyleLbl="alignNode1" presStyleIdx="6" presStyleCnt="7"/>
      <dgm:spPr/>
    </dgm:pt>
    <dgm:pt modelId="{CD160A99-AE1E-4A45-8468-DC9EB7A2FF07}" type="pres">
      <dgm:prSet presAssocID="{4BF8AABA-6C0D-4307-951F-CAFADCC38454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5FEA118-A1AA-4599-889F-B2C9F8E36D5B}" srcId="{9DE531E5-602B-41E4-990E-FB13210EE642}" destId="{3A5DEBB1-7D78-427A-8029-269B634F30DD}" srcOrd="1" destOrd="0" parTransId="{1DF43D9A-FEDB-49B4-8177-91DC8A7305E4}" sibTransId="{8AC855CC-0075-4664-8D2B-D17BD46255FC}"/>
    <dgm:cxn modelId="{41A8EF2D-9CF2-4AA6-AF35-7CE2C5AB2EAF}" type="presOf" srcId="{707D8593-479A-4EEC-908F-FC6522847AA9}" destId="{54C093E1-8341-4F8A-87C9-AF0D2073AAA6}" srcOrd="0" destOrd="0" presId="urn:microsoft.com/office/officeart/2009/3/layout/StepUpProcess"/>
    <dgm:cxn modelId="{F4D78D30-8C81-412F-B2D7-A3201DA5C1F8}" type="presOf" srcId="{4BF8AABA-6C0D-4307-951F-CAFADCC38454}" destId="{CD160A99-AE1E-4A45-8468-DC9EB7A2FF07}" srcOrd="0" destOrd="0" presId="urn:microsoft.com/office/officeart/2009/3/layout/StepUpProcess"/>
    <dgm:cxn modelId="{6FB69D30-0A58-4B7A-ADD6-C2832C4ACBB0}" type="presOf" srcId="{170BC03E-6635-4303-B722-4BEB1152D327}" destId="{FEAB8039-86CC-4BF9-B1BB-E999E67D7AF5}" srcOrd="0" destOrd="0" presId="urn:microsoft.com/office/officeart/2009/3/layout/StepUpProcess"/>
    <dgm:cxn modelId="{11D95E44-8E2B-4790-B1A2-3109CF108294}" srcId="{9DE531E5-602B-41E4-990E-FB13210EE642}" destId="{170BC03E-6635-4303-B722-4BEB1152D327}" srcOrd="0" destOrd="0" parTransId="{715489E4-FCCA-41B9-A812-49DB319CDA38}" sibTransId="{6DB1D865-D39B-4929-861F-0986DD8DAC1F}"/>
    <dgm:cxn modelId="{AD9EC183-CB3B-4D0E-B9D1-FEAE6DA32777}" type="presOf" srcId="{9DE531E5-602B-41E4-990E-FB13210EE642}" destId="{416CC5B6-3667-44B7-A64C-0256B9B84CD0}" srcOrd="0" destOrd="0" presId="urn:microsoft.com/office/officeart/2009/3/layout/StepUpProcess"/>
    <dgm:cxn modelId="{482AC7A5-E9CD-40E5-BA80-17FB7980CBD7}" srcId="{9DE531E5-602B-41E4-990E-FB13210EE642}" destId="{707D8593-479A-4EEC-908F-FC6522847AA9}" srcOrd="2" destOrd="0" parTransId="{98978224-A722-44E8-BD3C-17D51A21F035}" sibTransId="{C7DB4D1A-FECF-4606-B57F-6B7BFCFE020D}"/>
    <dgm:cxn modelId="{E97DBCBD-D432-44E7-BA4B-1BAA86305971}" type="presOf" srcId="{3A5DEBB1-7D78-427A-8029-269B634F30DD}" destId="{96912509-7D14-4F6F-BA41-AA384D1331DC}" srcOrd="0" destOrd="0" presId="urn:microsoft.com/office/officeart/2009/3/layout/StepUpProcess"/>
    <dgm:cxn modelId="{99B542D2-E09D-462D-9F28-7573DF19F08A}" srcId="{9DE531E5-602B-41E4-990E-FB13210EE642}" destId="{4BF8AABA-6C0D-4307-951F-CAFADCC38454}" srcOrd="3" destOrd="0" parTransId="{81927C9C-3176-449E-8D1F-44B64A567F30}" sibTransId="{88391887-E144-4FF6-B261-15D3EC49503B}"/>
    <dgm:cxn modelId="{588930B9-DA4A-40A2-8ED4-E94C734CCB77}" type="presParOf" srcId="{416CC5B6-3667-44B7-A64C-0256B9B84CD0}" destId="{E86297E0-F78E-41E6-8AC5-2F94CAC02B96}" srcOrd="0" destOrd="0" presId="urn:microsoft.com/office/officeart/2009/3/layout/StepUpProcess"/>
    <dgm:cxn modelId="{8FAACE2A-2521-4C82-97A4-5DEA5783A370}" type="presParOf" srcId="{E86297E0-F78E-41E6-8AC5-2F94CAC02B96}" destId="{7DFDE3B2-396F-49D5-829F-83653712029B}" srcOrd="0" destOrd="0" presId="urn:microsoft.com/office/officeart/2009/3/layout/StepUpProcess"/>
    <dgm:cxn modelId="{F88FDD7B-8C84-4BDC-BD98-D6A91E1D52BD}" type="presParOf" srcId="{E86297E0-F78E-41E6-8AC5-2F94CAC02B96}" destId="{FEAB8039-86CC-4BF9-B1BB-E999E67D7AF5}" srcOrd="1" destOrd="0" presId="urn:microsoft.com/office/officeart/2009/3/layout/StepUpProcess"/>
    <dgm:cxn modelId="{C2BDF9BC-818C-4D4A-82A0-ABC28BA4503D}" type="presParOf" srcId="{E86297E0-F78E-41E6-8AC5-2F94CAC02B96}" destId="{313959C8-F975-48D7-BAC5-12B2F7177BB7}" srcOrd="2" destOrd="0" presId="urn:microsoft.com/office/officeart/2009/3/layout/StepUpProcess"/>
    <dgm:cxn modelId="{7DCBB499-5C33-4E09-8B7B-B71A984D7ABD}" type="presParOf" srcId="{416CC5B6-3667-44B7-A64C-0256B9B84CD0}" destId="{8EE1B7C0-A153-486C-82F7-F553322DF4F1}" srcOrd="1" destOrd="0" presId="urn:microsoft.com/office/officeart/2009/3/layout/StepUpProcess"/>
    <dgm:cxn modelId="{9B43FB72-5649-4D4D-823D-81C96F5E6A60}" type="presParOf" srcId="{8EE1B7C0-A153-486C-82F7-F553322DF4F1}" destId="{A52983CC-AA4F-4592-96F6-0DFAD421B251}" srcOrd="0" destOrd="0" presId="urn:microsoft.com/office/officeart/2009/3/layout/StepUpProcess"/>
    <dgm:cxn modelId="{715E1291-5885-48BA-BC4C-14E1F981505C}" type="presParOf" srcId="{416CC5B6-3667-44B7-A64C-0256B9B84CD0}" destId="{88A17663-E32D-4294-A4A6-37706C1477E7}" srcOrd="2" destOrd="0" presId="urn:microsoft.com/office/officeart/2009/3/layout/StepUpProcess"/>
    <dgm:cxn modelId="{2526E2D5-6018-494F-91D4-85168B12ABDB}" type="presParOf" srcId="{88A17663-E32D-4294-A4A6-37706C1477E7}" destId="{4233F6AE-4F39-4366-85E6-24F159B75A86}" srcOrd="0" destOrd="0" presId="urn:microsoft.com/office/officeart/2009/3/layout/StepUpProcess"/>
    <dgm:cxn modelId="{A05ABFA6-5634-4038-AA80-F16C890D4DE3}" type="presParOf" srcId="{88A17663-E32D-4294-A4A6-37706C1477E7}" destId="{96912509-7D14-4F6F-BA41-AA384D1331DC}" srcOrd="1" destOrd="0" presId="urn:microsoft.com/office/officeart/2009/3/layout/StepUpProcess"/>
    <dgm:cxn modelId="{72C2F4D7-82B1-4016-ACF7-49A597EEB610}" type="presParOf" srcId="{88A17663-E32D-4294-A4A6-37706C1477E7}" destId="{780CCABA-B702-48E8-8504-AB702D1E06DC}" srcOrd="2" destOrd="0" presId="urn:microsoft.com/office/officeart/2009/3/layout/StepUpProcess"/>
    <dgm:cxn modelId="{73FA2FD9-5EBA-4ED6-AB00-3B55844DBD55}" type="presParOf" srcId="{416CC5B6-3667-44B7-A64C-0256B9B84CD0}" destId="{0D9E8C4C-856A-4068-88FB-BBC24DE8CC5B}" srcOrd="3" destOrd="0" presId="urn:microsoft.com/office/officeart/2009/3/layout/StepUpProcess"/>
    <dgm:cxn modelId="{9BBE5421-555D-4A2A-B77C-1176CE38FF87}" type="presParOf" srcId="{0D9E8C4C-856A-4068-88FB-BBC24DE8CC5B}" destId="{E9E96C18-49AD-493C-933E-705B5C384B04}" srcOrd="0" destOrd="0" presId="urn:microsoft.com/office/officeart/2009/3/layout/StepUpProcess"/>
    <dgm:cxn modelId="{FAC76C04-1044-4033-86C4-7603BE748F49}" type="presParOf" srcId="{416CC5B6-3667-44B7-A64C-0256B9B84CD0}" destId="{9327946C-5F10-4CD3-818F-CE277D622D07}" srcOrd="4" destOrd="0" presId="urn:microsoft.com/office/officeart/2009/3/layout/StepUpProcess"/>
    <dgm:cxn modelId="{BC403952-1766-4B96-8486-4838457B9748}" type="presParOf" srcId="{9327946C-5F10-4CD3-818F-CE277D622D07}" destId="{A3752403-CB20-40F3-8127-52AFA13DC701}" srcOrd="0" destOrd="0" presId="urn:microsoft.com/office/officeart/2009/3/layout/StepUpProcess"/>
    <dgm:cxn modelId="{B204F821-EF5A-434B-992F-710517A633D9}" type="presParOf" srcId="{9327946C-5F10-4CD3-818F-CE277D622D07}" destId="{54C093E1-8341-4F8A-87C9-AF0D2073AAA6}" srcOrd="1" destOrd="0" presId="urn:microsoft.com/office/officeart/2009/3/layout/StepUpProcess"/>
    <dgm:cxn modelId="{69FB8BBB-A667-4120-AB6C-E4BEE184D8DD}" type="presParOf" srcId="{9327946C-5F10-4CD3-818F-CE277D622D07}" destId="{6ADC08E5-BB6D-47ED-BD6C-9EF5B66A77EB}" srcOrd="2" destOrd="0" presId="urn:microsoft.com/office/officeart/2009/3/layout/StepUpProcess"/>
    <dgm:cxn modelId="{106A926C-138E-4C76-BF23-78F6F58B20B2}" type="presParOf" srcId="{416CC5B6-3667-44B7-A64C-0256B9B84CD0}" destId="{99E54356-E7E7-4E5E-8450-6F720ABEFFA0}" srcOrd="5" destOrd="0" presId="urn:microsoft.com/office/officeart/2009/3/layout/StepUpProcess"/>
    <dgm:cxn modelId="{5DC77101-E8DF-43F9-92A8-87431CB8994F}" type="presParOf" srcId="{99E54356-E7E7-4E5E-8450-6F720ABEFFA0}" destId="{7B1E75FB-055B-4371-8F92-5690F11EB6D1}" srcOrd="0" destOrd="0" presId="urn:microsoft.com/office/officeart/2009/3/layout/StepUpProcess"/>
    <dgm:cxn modelId="{F1DF8318-A99E-4103-B1A6-EF7003C4DF25}" type="presParOf" srcId="{416CC5B6-3667-44B7-A64C-0256B9B84CD0}" destId="{1DB023FD-37E0-4297-BB05-BC52B8A3D641}" srcOrd="6" destOrd="0" presId="urn:microsoft.com/office/officeart/2009/3/layout/StepUpProcess"/>
    <dgm:cxn modelId="{E8029B55-DC7F-430F-BB14-C03753B50BEB}" type="presParOf" srcId="{1DB023FD-37E0-4297-BB05-BC52B8A3D641}" destId="{1FC784B8-1CC8-44C0-A4E6-EC28F968A625}" srcOrd="0" destOrd="0" presId="urn:microsoft.com/office/officeart/2009/3/layout/StepUpProcess"/>
    <dgm:cxn modelId="{8CA03618-75D6-48DC-89FB-31B974DFE3CA}" type="presParOf" srcId="{1DB023FD-37E0-4297-BB05-BC52B8A3D641}" destId="{CD160A99-AE1E-4A45-8468-DC9EB7A2FF0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5F359-1490-4A94-9BC8-571D0B8C108F}">
      <dsp:nvSpPr>
        <dsp:cNvPr id="0" name=""/>
        <dsp:cNvSpPr/>
      </dsp:nvSpPr>
      <dsp:spPr>
        <a:xfrm>
          <a:off x="-130690" y="0"/>
          <a:ext cx="2781553" cy="940925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accent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Распознать свои эмоции</a:t>
          </a:r>
        </a:p>
      </dsp:txBody>
      <dsp:txXfrm>
        <a:off x="-103131" y="27559"/>
        <a:ext cx="1626346" cy="885807"/>
      </dsp:txXfrm>
    </dsp:sp>
    <dsp:sp modelId="{750B61A4-B6C2-476A-9B86-31D8B4AAD893}">
      <dsp:nvSpPr>
        <dsp:cNvPr id="0" name=""/>
        <dsp:cNvSpPr/>
      </dsp:nvSpPr>
      <dsp:spPr>
        <a:xfrm>
          <a:off x="56291" y="1112002"/>
          <a:ext cx="2847933" cy="9409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Осознать границы переживаний</a:t>
          </a:r>
        </a:p>
      </dsp:txBody>
      <dsp:txXfrm>
        <a:off x="83850" y="1139561"/>
        <a:ext cx="1891747" cy="885807"/>
      </dsp:txXfrm>
    </dsp:sp>
    <dsp:sp modelId="{ECFBBBFB-EC16-44D9-BA35-8EB0D18480CC}">
      <dsp:nvSpPr>
        <dsp:cNvPr id="0" name=""/>
        <dsp:cNvSpPr/>
      </dsp:nvSpPr>
      <dsp:spPr>
        <a:xfrm>
          <a:off x="239934" y="2224005"/>
          <a:ext cx="2914418" cy="9409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Саморегуляция поведения</a:t>
          </a:r>
        </a:p>
      </dsp:txBody>
      <dsp:txXfrm>
        <a:off x="267493" y="2251564"/>
        <a:ext cx="1940840" cy="885807"/>
      </dsp:txXfrm>
    </dsp:sp>
    <dsp:sp modelId="{05EAFC89-9816-49C4-A8EC-B9BDCFAD31D4}">
      <dsp:nvSpPr>
        <dsp:cNvPr id="0" name=""/>
        <dsp:cNvSpPr/>
      </dsp:nvSpPr>
      <dsp:spPr>
        <a:xfrm>
          <a:off x="417794" y="3336007"/>
          <a:ext cx="2999043" cy="9409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Осознание уверенности </a:t>
          </a:r>
          <a:br>
            <a:rPr lang="ru-RU" sz="1800" b="1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ru-RU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в себе</a:t>
          </a:r>
        </a:p>
      </dsp:txBody>
      <dsp:txXfrm>
        <a:off x="445353" y="3363566"/>
        <a:ext cx="1995047" cy="885807"/>
      </dsp:txXfrm>
    </dsp:sp>
    <dsp:sp modelId="{0CF6F273-2150-4D61-9FE1-A86678755247}">
      <dsp:nvSpPr>
        <dsp:cNvPr id="0" name=""/>
        <dsp:cNvSpPr/>
      </dsp:nvSpPr>
      <dsp:spPr>
        <a:xfrm>
          <a:off x="1962944" y="720663"/>
          <a:ext cx="611601" cy="61160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/>
        </a:p>
      </dsp:txBody>
      <dsp:txXfrm>
        <a:off x="2100554" y="720663"/>
        <a:ext cx="336381" cy="460230"/>
      </dsp:txXfrm>
    </dsp:sp>
    <dsp:sp modelId="{404BE9C3-548A-48F8-A4DF-001293CE1BE6}">
      <dsp:nvSpPr>
        <dsp:cNvPr id="0" name=""/>
        <dsp:cNvSpPr/>
      </dsp:nvSpPr>
      <dsp:spPr>
        <a:xfrm>
          <a:off x="2183116" y="1832665"/>
          <a:ext cx="611601" cy="61160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/>
        </a:p>
      </dsp:txBody>
      <dsp:txXfrm>
        <a:off x="2320726" y="1832665"/>
        <a:ext cx="336381" cy="460230"/>
      </dsp:txXfrm>
    </dsp:sp>
    <dsp:sp modelId="{3035DA15-2287-4CD2-B951-D9653C9BBD2D}">
      <dsp:nvSpPr>
        <dsp:cNvPr id="0" name=""/>
        <dsp:cNvSpPr/>
      </dsp:nvSpPr>
      <dsp:spPr>
        <a:xfrm>
          <a:off x="2400002" y="2944668"/>
          <a:ext cx="611601" cy="61160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/>
        </a:p>
      </dsp:txBody>
      <dsp:txXfrm>
        <a:off x="2537612" y="2944668"/>
        <a:ext cx="336381" cy="4602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E2A9E-F385-4F42-B84E-0DC6E091C7DB}">
      <dsp:nvSpPr>
        <dsp:cNvPr id="0" name=""/>
        <dsp:cNvSpPr/>
      </dsp:nvSpPr>
      <dsp:spPr>
        <a:xfrm>
          <a:off x="0" y="2209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D2AE54-5342-4E8F-AE7D-8BF9D1B0DA61}">
      <dsp:nvSpPr>
        <dsp:cNvPr id="0" name=""/>
        <dsp:cNvSpPr/>
      </dsp:nvSpPr>
      <dsp:spPr>
        <a:xfrm>
          <a:off x="0" y="2209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- при осознании переживаний отследите напряжение, которое есть </a:t>
          </a:r>
          <a:br>
            <a:rPr lang="ru-RU" sz="2000" kern="1200" dirty="0"/>
          </a:br>
          <a:r>
            <a:rPr lang="ru-RU" sz="2000" kern="1200" dirty="0"/>
            <a:t>в вашем теле… где оно находится?</a:t>
          </a:r>
        </a:p>
      </dsp:txBody>
      <dsp:txXfrm>
        <a:off x="0" y="2209"/>
        <a:ext cx="8229600" cy="753590"/>
      </dsp:txXfrm>
    </dsp:sp>
    <dsp:sp modelId="{9892182D-D939-4D8E-BB12-57CACBF82EB6}">
      <dsp:nvSpPr>
        <dsp:cNvPr id="0" name=""/>
        <dsp:cNvSpPr/>
      </dsp:nvSpPr>
      <dsp:spPr>
        <a:xfrm>
          <a:off x="0" y="755800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4E20DD4-1BBA-402E-81ED-A811D492B87F}">
      <dsp:nvSpPr>
        <dsp:cNvPr id="0" name=""/>
        <dsp:cNvSpPr/>
      </dsp:nvSpPr>
      <dsp:spPr>
        <a:xfrm>
          <a:off x="0" y="755800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Теперь медленно «двигайтесь» в сторону, от напряжения…где оно пропадает</a:t>
          </a:r>
        </a:p>
      </dsp:txBody>
      <dsp:txXfrm>
        <a:off x="0" y="755800"/>
        <a:ext cx="8229600" cy="753590"/>
      </dsp:txXfrm>
    </dsp:sp>
    <dsp:sp modelId="{1C47B805-5D95-4A3A-A24E-C8474B03B211}">
      <dsp:nvSpPr>
        <dsp:cNvPr id="0" name=""/>
        <dsp:cNvSpPr/>
      </dsp:nvSpPr>
      <dsp:spPr>
        <a:xfrm>
          <a:off x="0" y="1509390"/>
          <a:ext cx="8229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9BC18F-BB37-477D-89EB-C2E08B298C7A}">
      <dsp:nvSpPr>
        <dsp:cNvPr id="0" name=""/>
        <dsp:cNvSpPr/>
      </dsp:nvSpPr>
      <dsp:spPr>
        <a:xfrm>
          <a:off x="0" y="1509390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Сосредоточьтесь на ощущении там, где нет напряжения… замечайте свое дыхание (как Вы дышите)… все ощущения в теле</a:t>
          </a:r>
        </a:p>
      </dsp:txBody>
      <dsp:txXfrm>
        <a:off x="0" y="1509390"/>
        <a:ext cx="8229600" cy="753590"/>
      </dsp:txXfrm>
    </dsp:sp>
    <dsp:sp modelId="{E1C272FC-20BD-442E-8739-7146D822DD94}">
      <dsp:nvSpPr>
        <dsp:cNvPr id="0" name=""/>
        <dsp:cNvSpPr/>
      </dsp:nvSpPr>
      <dsp:spPr>
        <a:xfrm>
          <a:off x="0" y="2262981"/>
          <a:ext cx="8229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A12CC5-C469-4C7C-B627-CE1B1EACBEDD}">
      <dsp:nvSpPr>
        <dsp:cNvPr id="0" name=""/>
        <dsp:cNvSpPr/>
      </dsp:nvSpPr>
      <dsp:spPr>
        <a:xfrm>
          <a:off x="0" y="2262981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Медленно двигайтесь обратно, в сторону напряжения, дойдите</a:t>
          </a:r>
          <a:br>
            <a:rPr lang="ru-RU" sz="2000" kern="1200" dirty="0"/>
          </a:br>
          <a:r>
            <a:rPr lang="ru-RU" sz="2000" kern="1200" dirty="0"/>
            <a:t>до места, где оно появляется и сосредоточьтесь на «краю» напряжения</a:t>
          </a:r>
        </a:p>
      </dsp:txBody>
      <dsp:txXfrm>
        <a:off x="0" y="2262981"/>
        <a:ext cx="8229600" cy="753590"/>
      </dsp:txXfrm>
    </dsp:sp>
    <dsp:sp modelId="{483C23AB-7A2F-40EA-A4E4-69AF730E6A04}">
      <dsp:nvSpPr>
        <dsp:cNvPr id="0" name=""/>
        <dsp:cNvSpPr/>
      </dsp:nvSpPr>
      <dsp:spPr>
        <a:xfrm>
          <a:off x="0" y="3016572"/>
          <a:ext cx="8229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5160BE4-AC6A-4A6D-B495-81977E53C1E7}">
      <dsp:nvSpPr>
        <dsp:cNvPr id="0" name=""/>
        <dsp:cNvSpPr/>
      </dsp:nvSpPr>
      <dsp:spPr>
        <a:xfrm>
          <a:off x="0" y="3016572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Представьте себя в центре, защищенном границей и отследите появление ощущений в теле</a:t>
          </a:r>
        </a:p>
      </dsp:txBody>
      <dsp:txXfrm>
        <a:off x="0" y="3016572"/>
        <a:ext cx="8229600" cy="753590"/>
      </dsp:txXfrm>
    </dsp:sp>
    <dsp:sp modelId="{7470FC82-ABE2-4599-A91C-7418DCA2A087}">
      <dsp:nvSpPr>
        <dsp:cNvPr id="0" name=""/>
        <dsp:cNvSpPr/>
      </dsp:nvSpPr>
      <dsp:spPr>
        <a:xfrm>
          <a:off x="0" y="3770162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9131990-8780-44B9-8DB5-4D3F26FF6C6A}">
      <dsp:nvSpPr>
        <dsp:cNvPr id="0" name=""/>
        <dsp:cNvSpPr/>
      </dsp:nvSpPr>
      <dsp:spPr>
        <a:xfrm>
          <a:off x="0" y="3770162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При осознании отрицательных эмоций и появлении напряжения –представляйте границу</a:t>
          </a:r>
        </a:p>
      </dsp:txBody>
      <dsp:txXfrm>
        <a:off x="0" y="3770162"/>
        <a:ext cx="8229600" cy="75359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DE3B2-396F-49D5-829F-83653712029B}">
      <dsp:nvSpPr>
        <dsp:cNvPr id="0" name=""/>
        <dsp:cNvSpPr/>
      </dsp:nvSpPr>
      <dsp:spPr>
        <a:xfrm rot="5400000">
          <a:off x="779090" y="185616"/>
          <a:ext cx="2346739" cy="390492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B8039-86CC-4BF9-B1BB-E999E67D7AF5}">
      <dsp:nvSpPr>
        <dsp:cNvPr id="0" name=""/>
        <dsp:cNvSpPr/>
      </dsp:nvSpPr>
      <dsp:spPr>
        <a:xfrm>
          <a:off x="370386" y="1324747"/>
          <a:ext cx="3525385" cy="3090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Научитесь управлять своим временем: составьте ежедневный список дел </a:t>
          </a:r>
          <a:br>
            <a:rPr lang="ru-RU" sz="1800" b="1" kern="1200" dirty="0"/>
          </a:br>
          <a:r>
            <a:rPr lang="ru-RU" sz="1800" b="1" kern="1200" dirty="0"/>
            <a:t>с пониманием их полезности </a:t>
          </a:r>
          <a:br>
            <a:rPr lang="ru-RU" sz="1800" b="1" kern="1200" dirty="0"/>
          </a:br>
          <a:r>
            <a:rPr lang="ru-RU" sz="1800" b="1" kern="1200" dirty="0"/>
            <a:t>для себя и для окружающих, проявляйте интерес к новому творческому опыту интересующих Вас людей через соц. сети,  дозируйте потоки принимаемой информации, вызывающей у Вас волнение (просмотр в течение 15 минут), вспоминайте о Вашем позитивном опыте прохождения трудных ситуаций</a:t>
          </a:r>
        </a:p>
      </dsp:txBody>
      <dsp:txXfrm>
        <a:off x="370386" y="1324747"/>
        <a:ext cx="3525385" cy="3090207"/>
      </dsp:txXfrm>
    </dsp:sp>
    <dsp:sp modelId="{313959C8-F975-48D7-BAC5-12B2F7177BB7}">
      <dsp:nvSpPr>
        <dsp:cNvPr id="0" name=""/>
        <dsp:cNvSpPr/>
      </dsp:nvSpPr>
      <dsp:spPr>
        <a:xfrm>
          <a:off x="3322711" y="28598"/>
          <a:ext cx="665167" cy="665167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33F6AE-4F39-4366-85E6-24F159B75A86}">
      <dsp:nvSpPr>
        <dsp:cNvPr id="0" name=""/>
        <dsp:cNvSpPr/>
      </dsp:nvSpPr>
      <dsp:spPr>
        <a:xfrm rot="5400000">
          <a:off x="5095397" y="-517404"/>
          <a:ext cx="2346739" cy="390492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12509-7D14-4F6F-BA41-AA384D1331DC}">
      <dsp:nvSpPr>
        <dsp:cNvPr id="0" name=""/>
        <dsp:cNvSpPr/>
      </dsp:nvSpPr>
      <dsp:spPr>
        <a:xfrm>
          <a:off x="4703668" y="649326"/>
          <a:ext cx="3525385" cy="3090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Обязательная физическая тренировка, фиксация собственных ощущений </a:t>
          </a:r>
          <a:br>
            <a:rPr lang="ru-RU" sz="2000" b="1" kern="1200" dirty="0"/>
          </a:br>
          <a:r>
            <a:rPr lang="ru-RU" sz="2000" b="1" kern="1200" dirty="0"/>
            <a:t>и настроения до тренировки и после</a:t>
          </a:r>
        </a:p>
      </dsp:txBody>
      <dsp:txXfrm>
        <a:off x="4703668" y="649326"/>
        <a:ext cx="3525385" cy="309020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DE3B2-396F-49D5-829F-83653712029B}">
      <dsp:nvSpPr>
        <dsp:cNvPr id="0" name=""/>
        <dsp:cNvSpPr/>
      </dsp:nvSpPr>
      <dsp:spPr>
        <a:xfrm rot="5400000">
          <a:off x="795884" y="-74155"/>
          <a:ext cx="2334924" cy="388526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B8039-86CC-4BF9-B1BB-E999E67D7AF5}">
      <dsp:nvSpPr>
        <dsp:cNvPr id="0" name=""/>
        <dsp:cNvSpPr/>
      </dsp:nvSpPr>
      <dsp:spPr>
        <a:xfrm>
          <a:off x="389238" y="1059240"/>
          <a:ext cx="3507636" cy="3074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Проявление чуткости </a:t>
          </a:r>
          <a:br>
            <a:rPr lang="ru-RU" sz="2000" b="1" kern="1200" dirty="0"/>
          </a:br>
          <a:r>
            <a:rPr lang="ru-RU" sz="2000" b="1" kern="1200" dirty="0"/>
            <a:t>к окружающим, помощь людям, внимание</a:t>
          </a:r>
        </a:p>
      </dsp:txBody>
      <dsp:txXfrm>
        <a:off x="389238" y="1059240"/>
        <a:ext cx="3507636" cy="3074649"/>
      </dsp:txXfrm>
    </dsp:sp>
    <dsp:sp modelId="{313959C8-F975-48D7-BAC5-12B2F7177BB7}">
      <dsp:nvSpPr>
        <dsp:cNvPr id="0" name=""/>
        <dsp:cNvSpPr/>
      </dsp:nvSpPr>
      <dsp:spPr>
        <a:xfrm>
          <a:off x="3452980" y="0"/>
          <a:ext cx="661818" cy="661818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33F6AE-4F39-4366-85E6-24F159B75A86}">
      <dsp:nvSpPr>
        <dsp:cNvPr id="0" name=""/>
        <dsp:cNvSpPr/>
      </dsp:nvSpPr>
      <dsp:spPr>
        <a:xfrm rot="5400000">
          <a:off x="5090460" y="-773637"/>
          <a:ext cx="2334924" cy="388526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12509-7D14-4F6F-BA41-AA384D1331DC}">
      <dsp:nvSpPr>
        <dsp:cNvPr id="0" name=""/>
        <dsp:cNvSpPr/>
      </dsp:nvSpPr>
      <dsp:spPr>
        <a:xfrm>
          <a:off x="4700703" y="387219"/>
          <a:ext cx="3507636" cy="3074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Наблюдение за позитивными поступками окружающих, замечание в окружающих новых позитивных качеств</a:t>
          </a:r>
        </a:p>
      </dsp:txBody>
      <dsp:txXfrm>
        <a:off x="4700703" y="387219"/>
        <a:ext cx="3507636" cy="30746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19274-2502-4D89-B8C7-F79D435551E1}">
      <dsp:nvSpPr>
        <dsp:cNvPr id="0" name=""/>
        <dsp:cNvSpPr/>
      </dsp:nvSpPr>
      <dsp:spPr>
        <a:xfrm>
          <a:off x="-5075757" y="-785951"/>
          <a:ext cx="6027471" cy="6027471"/>
        </a:xfrm>
        <a:prstGeom prst="blockArc">
          <a:avLst>
            <a:gd name="adj1" fmla="val 18900000"/>
            <a:gd name="adj2" fmla="val 2700000"/>
            <a:gd name="adj3" fmla="val 358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A40DC-601B-48B0-91BF-92EF9F39EC3C}">
      <dsp:nvSpPr>
        <dsp:cNvPr id="0" name=""/>
        <dsp:cNvSpPr/>
      </dsp:nvSpPr>
      <dsp:spPr>
        <a:xfrm>
          <a:off x="408161" y="269142"/>
          <a:ext cx="5924334" cy="5597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314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Опасения по поводу безопасности себя и близких</a:t>
          </a:r>
        </a:p>
      </dsp:txBody>
      <dsp:txXfrm>
        <a:off x="408161" y="269142"/>
        <a:ext cx="5924334" cy="559765"/>
      </dsp:txXfrm>
    </dsp:sp>
    <dsp:sp modelId="{A5439DA8-BA52-4E4B-A93E-D0E089287ED1}">
      <dsp:nvSpPr>
        <dsp:cNvPr id="0" name=""/>
        <dsp:cNvSpPr/>
      </dsp:nvSpPr>
      <dsp:spPr>
        <a:xfrm>
          <a:off x="58307" y="199171"/>
          <a:ext cx="699706" cy="6997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914864-8306-420D-84F5-437B53AF2889}">
      <dsp:nvSpPr>
        <dsp:cNvPr id="0" name=""/>
        <dsp:cNvSpPr/>
      </dsp:nvSpPr>
      <dsp:spPr>
        <a:xfrm>
          <a:off x="809272" y="1108521"/>
          <a:ext cx="5523222" cy="5597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31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Сложность адаптации к измененным условиям жизни в условиях самоизоляции </a:t>
          </a:r>
        </a:p>
      </dsp:txBody>
      <dsp:txXfrm>
        <a:off x="809272" y="1108521"/>
        <a:ext cx="5523222" cy="559765"/>
      </dsp:txXfrm>
    </dsp:sp>
    <dsp:sp modelId="{C9BABC7B-947B-415A-B561-3704501BBE74}">
      <dsp:nvSpPr>
        <dsp:cNvPr id="0" name=""/>
        <dsp:cNvSpPr/>
      </dsp:nvSpPr>
      <dsp:spPr>
        <a:xfrm>
          <a:off x="459419" y="1038551"/>
          <a:ext cx="699706" cy="6997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0013D7-FFF3-41FA-BFBD-9B169BC54380}">
      <dsp:nvSpPr>
        <dsp:cNvPr id="0" name=""/>
        <dsp:cNvSpPr/>
      </dsp:nvSpPr>
      <dsp:spPr>
        <a:xfrm>
          <a:off x="997182" y="1884404"/>
          <a:ext cx="5400113" cy="6490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31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Беспокойство по поводу построения-планирования будущего: работы, экономической, социальной ситуации</a:t>
          </a:r>
        </a:p>
      </dsp:txBody>
      <dsp:txXfrm>
        <a:off x="997182" y="1884404"/>
        <a:ext cx="5400113" cy="649019"/>
      </dsp:txXfrm>
    </dsp:sp>
    <dsp:sp modelId="{64210744-2980-4337-BFD0-71C27C6514D5}">
      <dsp:nvSpPr>
        <dsp:cNvPr id="0" name=""/>
        <dsp:cNvSpPr/>
      </dsp:nvSpPr>
      <dsp:spPr>
        <a:xfrm>
          <a:off x="582528" y="1877930"/>
          <a:ext cx="699706" cy="6997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6EEC7D-48B6-4F8A-986F-0DEEBD0227F5}">
      <dsp:nvSpPr>
        <dsp:cNvPr id="0" name=""/>
        <dsp:cNvSpPr/>
      </dsp:nvSpPr>
      <dsp:spPr>
        <a:xfrm>
          <a:off x="780247" y="2787280"/>
          <a:ext cx="5581271" cy="5597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31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+mn-lt"/>
            </a:rPr>
            <a:t>Изменение условий труда – перевод </a:t>
          </a:r>
          <a:br>
            <a:rPr lang="ru-RU" sz="1800" b="1" kern="1200" dirty="0">
              <a:latin typeface="+mn-lt"/>
            </a:rPr>
          </a:br>
          <a:r>
            <a:rPr lang="ru-RU" sz="1800" b="1" kern="1200" dirty="0">
              <a:latin typeface="+mn-lt"/>
            </a:rPr>
            <a:t>на дистанционный уровень</a:t>
          </a:r>
        </a:p>
      </dsp:txBody>
      <dsp:txXfrm>
        <a:off x="780247" y="2787280"/>
        <a:ext cx="5581271" cy="559765"/>
      </dsp:txXfrm>
    </dsp:sp>
    <dsp:sp modelId="{4760D6E0-416C-47B2-8933-C1EB77E6602C}">
      <dsp:nvSpPr>
        <dsp:cNvPr id="0" name=""/>
        <dsp:cNvSpPr/>
      </dsp:nvSpPr>
      <dsp:spPr>
        <a:xfrm>
          <a:off x="459419" y="2717309"/>
          <a:ext cx="699706" cy="6997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07209-CD0C-41DE-A106-4FBA4EAFC8D4}">
      <dsp:nvSpPr>
        <dsp:cNvPr id="0" name=""/>
        <dsp:cNvSpPr/>
      </dsp:nvSpPr>
      <dsp:spPr>
        <a:xfrm>
          <a:off x="490686" y="3501534"/>
          <a:ext cx="5885352" cy="97515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31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+mn-lt"/>
            </a:rPr>
            <a:t>Изменение </a:t>
          </a:r>
          <a:r>
            <a:rPr lang="ru-RU" sz="1600" b="1" kern="1200" dirty="0" err="1">
              <a:latin typeface="+mn-lt"/>
            </a:rPr>
            <a:t>микросоциального</a:t>
          </a:r>
          <a:r>
            <a:rPr lang="ru-RU" sz="1600" b="1" kern="1200" dirty="0">
              <a:latin typeface="+mn-lt"/>
            </a:rPr>
            <a:t> окружения и стиля взаимоотношений в семье и со средой: постоянное пребывание в квартире с домашними или ощущение «одинокой изоляции»</a:t>
          </a:r>
        </a:p>
      </dsp:txBody>
      <dsp:txXfrm>
        <a:off x="490686" y="3501534"/>
        <a:ext cx="5885352" cy="975155"/>
      </dsp:txXfrm>
    </dsp:sp>
    <dsp:sp modelId="{C281BA19-5E80-4554-B70A-16C47F8C0BCB}">
      <dsp:nvSpPr>
        <dsp:cNvPr id="0" name=""/>
        <dsp:cNvSpPr/>
      </dsp:nvSpPr>
      <dsp:spPr>
        <a:xfrm>
          <a:off x="58307" y="3556689"/>
          <a:ext cx="699706" cy="6997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E7F9B-85FE-453A-B076-E30112201C97}">
      <dsp:nvSpPr>
        <dsp:cNvPr id="0" name=""/>
        <dsp:cNvSpPr/>
      </dsp:nvSpPr>
      <dsp:spPr>
        <a:xfrm>
          <a:off x="0" y="0"/>
          <a:ext cx="8229600" cy="22416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C00000"/>
              </a:solidFill>
            </a:rPr>
            <a:t>Эмоция </a:t>
          </a:r>
          <a:r>
            <a:rPr lang="ru-RU" sz="1800" b="1" kern="1200" dirty="0"/>
            <a:t>- отражение отношения человека к значимым объектам окружающего мира. Эмоции отражают отношение человека к окружающему  миру и к самому себе, сообщают об удовлетворении или неудовлетворении потребности, </a:t>
          </a:r>
          <a:br>
            <a:rPr lang="ru-RU" sz="1800" b="1" kern="1200" dirty="0"/>
          </a:br>
          <a:r>
            <a:rPr lang="ru-RU" sz="1800" b="1" kern="1200" dirty="0"/>
            <a:t>а также возможности</a:t>
          </a:r>
          <a:r>
            <a:rPr lang="en-US" sz="1800" b="1" kern="1200" dirty="0"/>
            <a:t>/</a:t>
          </a:r>
          <a:r>
            <a:rPr lang="ru-RU" sz="1800" b="1" kern="1200" dirty="0"/>
            <a:t>невозможности ее удовлетворения </a:t>
          </a:r>
          <a:br>
            <a:rPr lang="ru-RU" sz="1800" b="1" kern="1200" dirty="0"/>
          </a:br>
          <a:r>
            <a:rPr lang="ru-RU" sz="1800" b="1" kern="1200" dirty="0"/>
            <a:t>в будущем</a:t>
          </a:r>
        </a:p>
      </dsp:txBody>
      <dsp:txXfrm>
        <a:off x="1870080" y="0"/>
        <a:ext cx="6359519" cy="2241607"/>
      </dsp:txXfrm>
    </dsp:sp>
    <dsp:sp modelId="{A8ADB4CE-9ACF-4339-B04C-44C081DD060B}">
      <dsp:nvSpPr>
        <dsp:cNvPr id="0" name=""/>
        <dsp:cNvSpPr/>
      </dsp:nvSpPr>
      <dsp:spPr>
        <a:xfrm>
          <a:off x="224160" y="224160"/>
          <a:ext cx="1645920" cy="17932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4000" r="-4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A4A90-91B3-4D0D-B15F-6906349E5C4B}">
      <dsp:nvSpPr>
        <dsp:cNvPr id="0" name=""/>
        <dsp:cNvSpPr/>
      </dsp:nvSpPr>
      <dsp:spPr>
        <a:xfrm>
          <a:off x="0" y="2465768"/>
          <a:ext cx="8229600" cy="22416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C00000"/>
              </a:solidFill>
            </a:rPr>
            <a:t>Чувство </a:t>
          </a:r>
          <a:r>
            <a:rPr lang="ru-RU" sz="1600" b="1" kern="1200" dirty="0"/>
            <a:t>- устойчивое отношение человека к личностно значимому, представляющему для него ценность объекту или событию. Чувства выражают отношение к ситуациям. Эмоции и чувства могут </a:t>
          </a:r>
          <a:br>
            <a:rPr lang="ru-RU" sz="1600" b="1" kern="1200" dirty="0"/>
          </a:br>
          <a:r>
            <a:rPr lang="ru-RU" sz="1600" b="1" kern="1200" dirty="0"/>
            <a:t>не совпасть, например любимый человек может вызвать эмоцию неудовольствия или гнева. Чувства выражаются через разные эмоции в зависимости от того, в какой ситуации оказывается значимый объект чувств. Чувства устойчивы, длительны, принадлежат к чертам личности, а эмоции кратковременны </a:t>
          </a:r>
          <a:br>
            <a:rPr lang="ru-RU" sz="1600" b="1" kern="1200" dirty="0"/>
          </a:br>
          <a:r>
            <a:rPr lang="ru-RU" sz="1600" b="1" kern="1200" dirty="0"/>
            <a:t>и переживаются непосредственно в данный момент</a:t>
          </a:r>
        </a:p>
      </dsp:txBody>
      <dsp:txXfrm>
        <a:off x="1870080" y="2465768"/>
        <a:ext cx="6359519" cy="2241607"/>
      </dsp:txXfrm>
    </dsp:sp>
    <dsp:sp modelId="{51B9929D-2C70-4E9E-84C3-E20177C87F2D}">
      <dsp:nvSpPr>
        <dsp:cNvPr id="0" name=""/>
        <dsp:cNvSpPr/>
      </dsp:nvSpPr>
      <dsp:spPr>
        <a:xfrm>
          <a:off x="224160" y="2689928"/>
          <a:ext cx="1645920" cy="17932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32000" r="-32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3399B-052F-4CDD-A33C-55EEB027E152}">
      <dsp:nvSpPr>
        <dsp:cNvPr id="0" name=""/>
        <dsp:cNvSpPr/>
      </dsp:nvSpPr>
      <dsp:spPr>
        <a:xfrm>
          <a:off x="0" y="0"/>
          <a:ext cx="8229600" cy="47085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C00000"/>
              </a:solidFill>
            </a:rPr>
            <a:t>Аффект - </a:t>
          </a:r>
          <a:r>
            <a:rPr lang="ru-RU" sz="2000" b="1" kern="1200" dirty="0"/>
            <a:t>сильно выраженная эмоция. </a:t>
          </a:r>
          <a:br>
            <a:rPr lang="ru-RU" sz="2000" b="1" kern="1200" dirty="0"/>
          </a:br>
          <a:r>
            <a:rPr lang="ru-RU" sz="2000" b="1" kern="1200" dirty="0"/>
            <a:t>Любая эмоция может достигнуть уровня аффекта, если она вызывается сильным или особо значимым для человека стимулом. </a:t>
          </a:r>
          <a:br>
            <a:rPr lang="ru-RU" sz="2000" b="1" kern="1200" dirty="0"/>
          </a:br>
          <a:r>
            <a:rPr lang="ru-RU" sz="2000" b="1" kern="1200" dirty="0"/>
            <a:t>Положительные аффекты: восторг, воодушевление. Отрицательные аффекты: ярость, ужас, отчаяние. Признаки аффекта: быстро возникает, большая интенсивность переживаний, кратковременность, бурное выражение, снижение сознательного контроля своих действий</a:t>
          </a:r>
        </a:p>
      </dsp:txBody>
      <dsp:txXfrm>
        <a:off x="2116772" y="0"/>
        <a:ext cx="6112827" cy="4708525"/>
      </dsp:txXfrm>
    </dsp:sp>
    <dsp:sp modelId="{E282C8AB-A43D-4694-8FE4-FA5FCF205F2C}">
      <dsp:nvSpPr>
        <dsp:cNvPr id="0" name=""/>
        <dsp:cNvSpPr/>
      </dsp:nvSpPr>
      <dsp:spPr>
        <a:xfrm>
          <a:off x="11196" y="1291284"/>
          <a:ext cx="2134889" cy="219451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6000" r="-6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9433A-E163-4ECA-961F-C31DE69173F6}">
      <dsp:nvSpPr>
        <dsp:cNvPr id="0" name=""/>
        <dsp:cNvSpPr/>
      </dsp:nvSpPr>
      <dsp:spPr>
        <a:xfrm>
          <a:off x="0" y="0"/>
          <a:ext cx="8229600" cy="10415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C00000"/>
              </a:solidFill>
            </a:rPr>
            <a:t>Переживание</a:t>
          </a:r>
          <a:r>
            <a:rPr lang="ru-RU" sz="1600" b="1" kern="1200" dirty="0"/>
            <a:t>. Отрицательные эмоции часто субъективны – человек отражает свое собственное состояние, а не объективные свойства внешних значимых  объектов</a:t>
          </a:r>
        </a:p>
      </dsp:txBody>
      <dsp:txXfrm>
        <a:off x="1750075" y="0"/>
        <a:ext cx="6479524" cy="1041555"/>
      </dsp:txXfrm>
    </dsp:sp>
    <dsp:sp modelId="{42CA32A9-C115-4D66-812C-F218B8F6C4D4}">
      <dsp:nvSpPr>
        <dsp:cNvPr id="0" name=""/>
        <dsp:cNvSpPr/>
      </dsp:nvSpPr>
      <dsp:spPr>
        <a:xfrm>
          <a:off x="115816" y="0"/>
          <a:ext cx="1622597" cy="10415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49000" b="-49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1149FC-1102-4CD7-B0D8-084FF2FCCECC}">
      <dsp:nvSpPr>
        <dsp:cNvPr id="0" name=""/>
        <dsp:cNvSpPr/>
      </dsp:nvSpPr>
      <dsp:spPr>
        <a:xfrm>
          <a:off x="0" y="1145710"/>
          <a:ext cx="8229600" cy="15577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C00000"/>
              </a:solidFill>
            </a:rPr>
            <a:t>Физиологический компонент</a:t>
          </a:r>
          <a:r>
            <a:rPr lang="ru-RU" sz="1600" b="1" kern="1200" dirty="0"/>
            <a:t>. Он имеет следующие проявления: изменения вегетативных показателей (частота сердечных сокращений, артериальное давление, частота дыхания, сужение и расширение сосудов, температура кожи, диаметр зрачка). Секреторные реакции (слезы, пот, внутренняя секреция половых желез). Расстройства пищеварительной системы</a:t>
          </a:r>
        </a:p>
      </dsp:txBody>
      <dsp:txXfrm>
        <a:off x="1750075" y="1145710"/>
        <a:ext cx="6479524" cy="1557739"/>
      </dsp:txXfrm>
    </dsp:sp>
    <dsp:sp modelId="{C52785F7-7CF3-407D-8CE1-4455A27E4A66}">
      <dsp:nvSpPr>
        <dsp:cNvPr id="0" name=""/>
        <dsp:cNvSpPr/>
      </dsp:nvSpPr>
      <dsp:spPr>
        <a:xfrm>
          <a:off x="104155" y="1294627"/>
          <a:ext cx="1645920" cy="125990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9000" b="-9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8ED975-1D6E-45E9-A7F7-02E7610C6C7C}">
      <dsp:nvSpPr>
        <dsp:cNvPr id="0" name=""/>
        <dsp:cNvSpPr/>
      </dsp:nvSpPr>
      <dsp:spPr>
        <a:xfrm>
          <a:off x="0" y="2810801"/>
          <a:ext cx="8229600" cy="10415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C00000"/>
              </a:solidFill>
            </a:rPr>
            <a:t>Мышечные реакции</a:t>
          </a:r>
          <a:r>
            <a:rPr lang="ru-RU" sz="1800" b="1" kern="1200" dirty="0"/>
            <a:t>. Напряжение, скованность в движениях</a:t>
          </a:r>
        </a:p>
      </dsp:txBody>
      <dsp:txXfrm>
        <a:off x="1750075" y="2810801"/>
        <a:ext cx="6479524" cy="1041555"/>
      </dsp:txXfrm>
    </dsp:sp>
    <dsp:sp modelId="{2A68368D-704B-419E-91CF-13F9D951E51D}">
      <dsp:nvSpPr>
        <dsp:cNvPr id="0" name=""/>
        <dsp:cNvSpPr/>
      </dsp:nvSpPr>
      <dsp:spPr>
        <a:xfrm>
          <a:off x="104155" y="2807605"/>
          <a:ext cx="1645920" cy="10479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95000" b="-95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942819-694C-40A6-B1ED-4AA82EF5A7F2}">
      <dsp:nvSpPr>
        <dsp:cNvPr id="0" name=""/>
        <dsp:cNvSpPr/>
      </dsp:nvSpPr>
      <dsp:spPr>
        <a:xfrm>
          <a:off x="0" y="3959707"/>
          <a:ext cx="8229600" cy="10415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C00000"/>
              </a:solidFill>
            </a:rPr>
            <a:t>Экспрессия</a:t>
          </a:r>
          <a:r>
            <a:rPr lang="ru-RU" sz="1600" b="1" kern="1200" dirty="0"/>
            <a:t> с помощью средств мимики, психомоторики (поглаживание, закрывание лица руками), звуковые средства (смех, плач)</a:t>
          </a:r>
        </a:p>
      </dsp:txBody>
      <dsp:txXfrm>
        <a:off x="1750075" y="3959707"/>
        <a:ext cx="6479524" cy="1041555"/>
      </dsp:txXfrm>
    </dsp:sp>
    <dsp:sp modelId="{C0328172-1509-4645-92C4-FEC876F74E1D}">
      <dsp:nvSpPr>
        <dsp:cNvPr id="0" name=""/>
        <dsp:cNvSpPr/>
      </dsp:nvSpPr>
      <dsp:spPr>
        <a:xfrm>
          <a:off x="104155" y="3962195"/>
          <a:ext cx="1645920" cy="103658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l="-4000" r="-4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E2A9E-F385-4F42-B84E-0DC6E091C7DB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D2AE54-5342-4E8F-AE7D-8BF9D1B0DA61}">
      <dsp:nvSpPr>
        <dsp:cNvPr id="0" name=""/>
        <dsp:cNvSpPr/>
      </dsp:nvSpPr>
      <dsp:spPr>
        <a:xfrm>
          <a:off x="0" y="0"/>
          <a:ext cx="8229600" cy="1159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Отрицательные эмоции более интенсивны - требуют больше энергетических затрат, значит больше их интенсивность </a:t>
          </a:r>
        </a:p>
      </dsp:txBody>
      <dsp:txXfrm>
        <a:off x="0" y="0"/>
        <a:ext cx="8229600" cy="1159277"/>
      </dsp:txXfrm>
    </dsp:sp>
    <dsp:sp modelId="{9892182D-D939-4D8E-BB12-57CACBF82EB6}">
      <dsp:nvSpPr>
        <dsp:cNvPr id="0" name=""/>
        <dsp:cNvSpPr/>
      </dsp:nvSpPr>
      <dsp:spPr>
        <a:xfrm>
          <a:off x="0" y="1159277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4E20DD4-1BBA-402E-81ED-A811D492B87F}">
      <dsp:nvSpPr>
        <dsp:cNvPr id="0" name=""/>
        <dsp:cNvSpPr/>
      </dsp:nvSpPr>
      <dsp:spPr>
        <a:xfrm>
          <a:off x="0" y="1159277"/>
          <a:ext cx="8229600" cy="1159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Отрицательные эмоции - следствие неудовлетворения потребности, неудачи</a:t>
          </a:r>
        </a:p>
      </dsp:txBody>
      <dsp:txXfrm>
        <a:off x="0" y="1159277"/>
        <a:ext cx="8229600" cy="1159277"/>
      </dsp:txXfrm>
    </dsp:sp>
    <dsp:sp modelId="{1C47B805-5D95-4A3A-A24E-C8474B03B211}">
      <dsp:nvSpPr>
        <dsp:cNvPr id="0" name=""/>
        <dsp:cNvSpPr/>
      </dsp:nvSpPr>
      <dsp:spPr>
        <a:xfrm>
          <a:off x="0" y="2318555"/>
          <a:ext cx="8229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9BC18F-BB37-477D-89EB-C2E08B298C7A}">
      <dsp:nvSpPr>
        <dsp:cNvPr id="0" name=""/>
        <dsp:cNvSpPr/>
      </dsp:nvSpPr>
      <dsp:spPr>
        <a:xfrm>
          <a:off x="0" y="2318555"/>
          <a:ext cx="8229600" cy="1159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Положительная роль отрицательных эмоций - оценка степени неуспешности достижения цели, сигнал необходимости изменения. Человек ощущает сильнее, помнит дольше</a:t>
          </a:r>
        </a:p>
      </dsp:txBody>
      <dsp:txXfrm>
        <a:off x="0" y="2318555"/>
        <a:ext cx="8229600" cy="1159277"/>
      </dsp:txXfrm>
    </dsp:sp>
    <dsp:sp modelId="{E1C272FC-20BD-442E-8739-7146D822DD94}">
      <dsp:nvSpPr>
        <dsp:cNvPr id="0" name=""/>
        <dsp:cNvSpPr/>
      </dsp:nvSpPr>
      <dsp:spPr>
        <a:xfrm>
          <a:off x="0" y="3477833"/>
          <a:ext cx="8229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A12CC5-C469-4C7C-B627-CE1B1EACBEDD}">
      <dsp:nvSpPr>
        <dsp:cNvPr id="0" name=""/>
        <dsp:cNvSpPr/>
      </dsp:nvSpPr>
      <dsp:spPr>
        <a:xfrm>
          <a:off x="0" y="3477833"/>
          <a:ext cx="8229600" cy="1159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Положительная эмоция - сигнал возвращенного благополучия </a:t>
          </a:r>
          <a:br>
            <a:rPr lang="ru-RU" sz="2300" kern="1200" dirty="0"/>
          </a:br>
          <a:r>
            <a:rPr lang="ru-RU" sz="2300" kern="1200" dirty="0"/>
            <a:t>и поэтому она длится недолго</a:t>
          </a:r>
        </a:p>
      </dsp:txBody>
      <dsp:txXfrm>
        <a:off x="0" y="3477833"/>
        <a:ext cx="8229600" cy="11592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E2A9E-F385-4F42-B84E-0DC6E091C7DB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D2AE54-5342-4E8F-AE7D-8BF9D1B0DA61}">
      <dsp:nvSpPr>
        <dsp:cNvPr id="0" name=""/>
        <dsp:cNvSpPr/>
      </dsp:nvSpPr>
      <dsp:spPr>
        <a:xfrm>
          <a:off x="0" y="0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Положительная роль отрицательных эмоций - оценка степени неуспешности достижения цели, сигнал необходимости изменения. Человек отрицательные эмоции ощущает сильнее, помнит дольше</a:t>
          </a:r>
        </a:p>
      </dsp:txBody>
      <dsp:txXfrm>
        <a:off x="0" y="0"/>
        <a:ext cx="8229600" cy="1131490"/>
      </dsp:txXfrm>
    </dsp:sp>
    <dsp:sp modelId="{9892182D-D939-4D8E-BB12-57CACBF82EB6}">
      <dsp:nvSpPr>
        <dsp:cNvPr id="0" name=""/>
        <dsp:cNvSpPr/>
      </dsp:nvSpPr>
      <dsp:spPr>
        <a:xfrm>
          <a:off x="0" y="1131490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4E20DD4-1BBA-402E-81ED-A811D492B87F}">
      <dsp:nvSpPr>
        <dsp:cNvPr id="0" name=""/>
        <dsp:cNvSpPr/>
      </dsp:nvSpPr>
      <dsp:spPr>
        <a:xfrm>
          <a:off x="0" y="1131490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Отрицательные эмоции, порожденные стрессовыми событиями, могут способствовать личностному росту</a:t>
          </a:r>
        </a:p>
      </dsp:txBody>
      <dsp:txXfrm>
        <a:off x="0" y="1131490"/>
        <a:ext cx="8229600" cy="1131490"/>
      </dsp:txXfrm>
    </dsp:sp>
    <dsp:sp modelId="{1C47B805-5D95-4A3A-A24E-C8474B03B211}">
      <dsp:nvSpPr>
        <dsp:cNvPr id="0" name=""/>
        <dsp:cNvSpPr/>
      </dsp:nvSpPr>
      <dsp:spPr>
        <a:xfrm>
          <a:off x="0" y="2262981"/>
          <a:ext cx="8229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9BC18F-BB37-477D-89EB-C2E08B298C7A}">
      <dsp:nvSpPr>
        <dsp:cNvPr id="0" name=""/>
        <dsp:cNvSpPr/>
      </dsp:nvSpPr>
      <dsp:spPr>
        <a:xfrm>
          <a:off x="0" y="2262981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Осознанное и конструктивное переживание отрицательных эмоций стимулирует способность решать проблемы и принимать ответственность на себя, преодолевать трудности, находить смысл своей жизни</a:t>
          </a:r>
        </a:p>
      </dsp:txBody>
      <dsp:txXfrm>
        <a:off x="0" y="2262981"/>
        <a:ext cx="8229600" cy="1131490"/>
      </dsp:txXfrm>
    </dsp:sp>
    <dsp:sp modelId="{E1C272FC-20BD-442E-8739-7146D822DD94}">
      <dsp:nvSpPr>
        <dsp:cNvPr id="0" name=""/>
        <dsp:cNvSpPr/>
      </dsp:nvSpPr>
      <dsp:spPr>
        <a:xfrm>
          <a:off x="0" y="3394472"/>
          <a:ext cx="8229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A12CC5-C469-4C7C-B627-CE1B1EACBEDD}">
      <dsp:nvSpPr>
        <dsp:cNvPr id="0" name=""/>
        <dsp:cNvSpPr/>
      </dsp:nvSpPr>
      <dsp:spPr>
        <a:xfrm>
          <a:off x="0" y="3394472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Через процесс переживаний происходит построение новых отношений </a:t>
          </a:r>
          <a:br>
            <a:rPr lang="ru-RU" sz="2000" kern="1200" dirty="0"/>
          </a:br>
          <a:r>
            <a:rPr lang="ru-RU" sz="2000" kern="1200" dirty="0"/>
            <a:t>с окружающими и самим собой, обретение новых жизненных целей. Изменение убеждений и поведения</a:t>
          </a:r>
        </a:p>
      </dsp:txBody>
      <dsp:txXfrm>
        <a:off x="0" y="3394472"/>
        <a:ext cx="8229600" cy="11314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DE3B2-396F-49D5-829F-83653712029B}">
      <dsp:nvSpPr>
        <dsp:cNvPr id="0" name=""/>
        <dsp:cNvSpPr/>
      </dsp:nvSpPr>
      <dsp:spPr>
        <a:xfrm rot="5400000">
          <a:off x="459239" y="1682395"/>
          <a:ext cx="1380869" cy="2297735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B8039-86CC-4BF9-B1BB-E999E67D7AF5}">
      <dsp:nvSpPr>
        <dsp:cNvPr id="0" name=""/>
        <dsp:cNvSpPr/>
      </dsp:nvSpPr>
      <dsp:spPr>
        <a:xfrm>
          <a:off x="228738" y="2368923"/>
          <a:ext cx="2074408" cy="1818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Распознать свои эмоции</a:t>
          </a:r>
        </a:p>
      </dsp:txBody>
      <dsp:txXfrm>
        <a:off x="228738" y="2368923"/>
        <a:ext cx="2074408" cy="1818340"/>
      </dsp:txXfrm>
    </dsp:sp>
    <dsp:sp modelId="{313959C8-F975-48D7-BAC5-12B2F7177BB7}">
      <dsp:nvSpPr>
        <dsp:cNvPr id="0" name=""/>
        <dsp:cNvSpPr/>
      </dsp:nvSpPr>
      <dsp:spPr>
        <a:xfrm>
          <a:off x="1911748" y="1513234"/>
          <a:ext cx="391397" cy="391397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33F6AE-4F39-4366-85E6-24F159B75A86}">
      <dsp:nvSpPr>
        <dsp:cNvPr id="0" name=""/>
        <dsp:cNvSpPr/>
      </dsp:nvSpPr>
      <dsp:spPr>
        <a:xfrm rot="5400000">
          <a:off x="2998721" y="1053998"/>
          <a:ext cx="1380869" cy="2297735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12509-7D14-4F6F-BA41-AA384D1331DC}">
      <dsp:nvSpPr>
        <dsp:cNvPr id="0" name=""/>
        <dsp:cNvSpPr/>
      </dsp:nvSpPr>
      <dsp:spPr>
        <a:xfrm>
          <a:off x="2768219" y="1740526"/>
          <a:ext cx="2074408" cy="1818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Письменно ответьте </a:t>
          </a:r>
          <a:br>
            <a:rPr lang="ru-RU" sz="2000" b="1" kern="1200" dirty="0"/>
          </a:br>
          <a:r>
            <a:rPr lang="ru-RU" sz="2000" b="1" kern="1200" dirty="0"/>
            <a:t>на вопросы:</a:t>
          </a:r>
        </a:p>
      </dsp:txBody>
      <dsp:txXfrm>
        <a:off x="2768219" y="1740526"/>
        <a:ext cx="2074408" cy="1818340"/>
      </dsp:txXfrm>
    </dsp:sp>
    <dsp:sp modelId="{780CCABA-B702-48E8-8504-AB702D1E06DC}">
      <dsp:nvSpPr>
        <dsp:cNvPr id="0" name=""/>
        <dsp:cNvSpPr/>
      </dsp:nvSpPr>
      <dsp:spPr>
        <a:xfrm>
          <a:off x="4451230" y="884836"/>
          <a:ext cx="391397" cy="391397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52403-CB20-40F3-8127-52AFA13DC701}">
      <dsp:nvSpPr>
        <dsp:cNvPr id="0" name=""/>
        <dsp:cNvSpPr/>
      </dsp:nvSpPr>
      <dsp:spPr>
        <a:xfrm rot="5400000">
          <a:off x="5888637" y="-386758"/>
          <a:ext cx="1531287" cy="3149024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093E1-8341-4F8A-87C9-AF0D2073AAA6}">
      <dsp:nvSpPr>
        <dsp:cNvPr id="0" name=""/>
        <dsp:cNvSpPr/>
      </dsp:nvSpPr>
      <dsp:spPr>
        <a:xfrm>
          <a:off x="5378885" y="732332"/>
          <a:ext cx="2850714" cy="2591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Что я делаю? </a:t>
          </a:r>
          <a:br>
            <a:rPr lang="ru-RU" sz="1800" b="1" kern="1200" dirty="0"/>
          </a:br>
          <a:r>
            <a:rPr lang="ru-RU" sz="1800" b="1" kern="1200" dirty="0"/>
            <a:t>Что мне легко делать? </a:t>
          </a:r>
          <a:br>
            <a:rPr lang="ru-RU" sz="1800" b="1" kern="1200" dirty="0"/>
          </a:br>
          <a:r>
            <a:rPr lang="ru-RU" sz="1800" b="1" kern="1200" dirty="0"/>
            <a:t>Что мне делать трудно? </a:t>
          </a:r>
          <a:br>
            <a:rPr lang="ru-RU" sz="1800" b="1" kern="1200" dirty="0"/>
          </a:br>
          <a:r>
            <a:rPr lang="ru-RU" sz="1800" b="1" kern="1200" dirty="0"/>
            <a:t>Что мне не нравится </a:t>
          </a:r>
          <a:br>
            <a:rPr lang="ru-RU" sz="1800" b="1" kern="1200" dirty="0"/>
          </a:br>
          <a:r>
            <a:rPr lang="ru-RU" sz="1800" b="1" kern="1200" dirty="0"/>
            <a:t>в моем поведении? </a:t>
          </a:r>
          <a:br>
            <a:rPr lang="ru-RU" sz="1800" b="1" kern="1200" dirty="0"/>
          </a:br>
          <a:r>
            <a:rPr lang="ru-RU" sz="1800" b="1" kern="1200" dirty="0"/>
            <a:t>Какие эмоции меня побуждают делать то, что не нравится? </a:t>
          </a:r>
          <a:br>
            <a:rPr lang="ru-RU" sz="1800" b="1" kern="1200" dirty="0"/>
          </a:br>
          <a:r>
            <a:rPr lang="ru-RU" sz="1800" b="1" kern="1200" dirty="0"/>
            <a:t>Что вызывает отрицательные эмоции?</a:t>
          </a:r>
        </a:p>
      </dsp:txBody>
      <dsp:txXfrm>
        <a:off x="5378885" y="732332"/>
        <a:ext cx="2850714" cy="25917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DE3B2-396F-49D5-829F-83653712029B}">
      <dsp:nvSpPr>
        <dsp:cNvPr id="0" name=""/>
        <dsp:cNvSpPr/>
      </dsp:nvSpPr>
      <dsp:spPr>
        <a:xfrm rot="5400000">
          <a:off x="383010" y="1836489"/>
          <a:ext cx="1144638" cy="190465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B8039-86CC-4BF9-B1BB-E999E67D7AF5}">
      <dsp:nvSpPr>
        <dsp:cNvPr id="0" name=""/>
        <dsp:cNvSpPr/>
      </dsp:nvSpPr>
      <dsp:spPr>
        <a:xfrm>
          <a:off x="191941" y="2405569"/>
          <a:ext cx="1719530" cy="1507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В спокойном состоянии найдите себе спокойное, комфортное место</a:t>
          </a:r>
        </a:p>
      </dsp:txBody>
      <dsp:txXfrm>
        <a:off x="191941" y="2405569"/>
        <a:ext cx="1719530" cy="1507269"/>
      </dsp:txXfrm>
    </dsp:sp>
    <dsp:sp modelId="{313959C8-F975-48D7-BAC5-12B2F7177BB7}">
      <dsp:nvSpPr>
        <dsp:cNvPr id="0" name=""/>
        <dsp:cNvSpPr/>
      </dsp:nvSpPr>
      <dsp:spPr>
        <a:xfrm>
          <a:off x="1587032" y="1696266"/>
          <a:ext cx="324439" cy="324439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33F6AE-4F39-4366-85E6-24F159B75A86}">
      <dsp:nvSpPr>
        <dsp:cNvPr id="0" name=""/>
        <dsp:cNvSpPr/>
      </dsp:nvSpPr>
      <dsp:spPr>
        <a:xfrm rot="5400000">
          <a:off x="2488051" y="1315594"/>
          <a:ext cx="1144638" cy="190465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12509-7D14-4F6F-BA41-AA384D1331DC}">
      <dsp:nvSpPr>
        <dsp:cNvPr id="0" name=""/>
        <dsp:cNvSpPr/>
      </dsp:nvSpPr>
      <dsp:spPr>
        <a:xfrm>
          <a:off x="2296983" y="1884675"/>
          <a:ext cx="1719530" cy="1507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Оцените этот комфорт </a:t>
          </a:r>
          <a:br>
            <a:rPr lang="ru-RU" sz="1800" b="1" kern="1200" dirty="0"/>
          </a:br>
          <a:r>
            <a:rPr lang="ru-RU" sz="1800" b="1" kern="1200" dirty="0"/>
            <a:t>по ощущениям в теле (тепло, поток энергии)</a:t>
          </a:r>
        </a:p>
      </dsp:txBody>
      <dsp:txXfrm>
        <a:off x="2296983" y="1884675"/>
        <a:ext cx="1719530" cy="1507269"/>
      </dsp:txXfrm>
    </dsp:sp>
    <dsp:sp modelId="{780CCABA-B702-48E8-8504-AB702D1E06DC}">
      <dsp:nvSpPr>
        <dsp:cNvPr id="0" name=""/>
        <dsp:cNvSpPr/>
      </dsp:nvSpPr>
      <dsp:spPr>
        <a:xfrm>
          <a:off x="3692074" y="1175372"/>
          <a:ext cx="324439" cy="324439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52403-CB20-40F3-8127-52AFA13DC701}">
      <dsp:nvSpPr>
        <dsp:cNvPr id="0" name=""/>
        <dsp:cNvSpPr/>
      </dsp:nvSpPr>
      <dsp:spPr>
        <a:xfrm rot="5400000">
          <a:off x="4612817" y="761220"/>
          <a:ext cx="1090771" cy="1890233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093E1-8341-4F8A-87C9-AF0D2073AAA6}">
      <dsp:nvSpPr>
        <dsp:cNvPr id="0" name=""/>
        <dsp:cNvSpPr/>
      </dsp:nvSpPr>
      <dsp:spPr>
        <a:xfrm>
          <a:off x="4402837" y="1324742"/>
          <a:ext cx="1699360" cy="1588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Договоритесь </a:t>
          </a:r>
          <a:br>
            <a:rPr lang="ru-RU" sz="1800" b="1" kern="1200" dirty="0"/>
          </a:br>
          <a:r>
            <a:rPr lang="ru-RU" sz="1800" b="1" kern="1200" dirty="0"/>
            <a:t>с близкими, что ежедневно Вам необходимо находиться здесь </a:t>
          </a:r>
          <a:br>
            <a:rPr lang="ru-RU" sz="1800" b="1" kern="1200" dirty="0"/>
          </a:br>
          <a:r>
            <a:rPr lang="ru-RU" sz="1800" b="1" kern="1200" dirty="0"/>
            <a:t>в течение 15-30 минут</a:t>
          </a:r>
        </a:p>
      </dsp:txBody>
      <dsp:txXfrm>
        <a:off x="4402837" y="1324742"/>
        <a:ext cx="1699360" cy="1588646"/>
      </dsp:txXfrm>
    </dsp:sp>
    <dsp:sp modelId="{6ADC08E5-BB6D-47ED-BD6C-9EF5B66A77EB}">
      <dsp:nvSpPr>
        <dsp:cNvPr id="0" name=""/>
        <dsp:cNvSpPr/>
      </dsp:nvSpPr>
      <dsp:spPr>
        <a:xfrm>
          <a:off x="5789906" y="613788"/>
          <a:ext cx="324439" cy="324439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C784B8-1CC8-44C0-A4E6-EC28F968A625}">
      <dsp:nvSpPr>
        <dsp:cNvPr id="0" name=""/>
        <dsp:cNvSpPr/>
      </dsp:nvSpPr>
      <dsp:spPr>
        <a:xfrm rot="5400000">
          <a:off x="6698134" y="233116"/>
          <a:ext cx="1144638" cy="1904652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160A99-AE1E-4A45-8468-DC9EB7A2FF07}">
      <dsp:nvSpPr>
        <dsp:cNvPr id="0" name=""/>
        <dsp:cNvSpPr/>
      </dsp:nvSpPr>
      <dsp:spPr>
        <a:xfrm>
          <a:off x="6507066" y="802197"/>
          <a:ext cx="1719530" cy="1507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В этом месте Вы разрешаете себе осознать свои переживания, прояснить</a:t>
          </a:r>
          <a:br>
            <a:rPr lang="ru-RU" sz="1800" b="1" kern="1200" dirty="0"/>
          </a:br>
          <a:r>
            <a:rPr lang="ru-RU" sz="1800" b="1" kern="1200" dirty="0"/>
            <a:t>их на уровне ощущений </a:t>
          </a:r>
          <a:br>
            <a:rPr lang="ru-RU" sz="1800" b="1" kern="1200" dirty="0"/>
          </a:br>
          <a:r>
            <a:rPr lang="ru-RU" sz="1800" b="1" kern="1200" dirty="0"/>
            <a:t>в теле</a:t>
          </a:r>
        </a:p>
      </dsp:txBody>
      <dsp:txXfrm>
        <a:off x="6507066" y="802197"/>
        <a:ext cx="1719530" cy="1507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2511-1B38-412B-B70C-6930183EE348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E43A-2CC3-4515-9734-A81060B1F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137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2511-1B38-412B-B70C-6930183EE348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E43A-2CC3-4515-9734-A81060B1F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590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2511-1B38-412B-B70C-6930183EE348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E43A-2CC3-4515-9734-A81060B1F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8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2511-1B38-412B-B70C-6930183EE348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E43A-2CC3-4515-9734-A81060B1F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52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2511-1B38-412B-B70C-6930183EE348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E43A-2CC3-4515-9734-A81060B1F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946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2511-1B38-412B-B70C-6930183EE348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E43A-2CC3-4515-9734-A81060B1F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01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2511-1B38-412B-B70C-6930183EE348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E43A-2CC3-4515-9734-A81060B1F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131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2511-1B38-412B-B70C-6930183EE348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E43A-2CC3-4515-9734-A81060B1F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71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2511-1B38-412B-B70C-6930183EE348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E43A-2CC3-4515-9734-A81060B1F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02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2511-1B38-412B-B70C-6930183EE348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E43A-2CC3-4515-9734-A81060B1F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096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2511-1B38-412B-B70C-6930183EE348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E43A-2CC3-4515-9734-A81060B1F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81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C2511-1B38-412B-B70C-6930183EE348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7E43A-2CC3-4515-9734-A81060B1F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11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2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4.jp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kcmp59" TargetMode="External"/><Relationship Id="rId2" Type="http://schemas.openxmlformats.org/officeDocument/2006/relationships/hyperlink" Target="http://www.budzdorovperm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.jpeg"/><Relationship Id="rId4" Type="http://schemas.openxmlformats.org/officeDocument/2006/relationships/hyperlink" Target="https://www.facebook.com/pkcmp5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1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ВРАГА НАДО ЗНАТЬ В ЛИЦО!</a:t>
            </a:r>
            <a:b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БОРОТЬСЯ СО СТРЕССОМ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>
            <a:normAutofit fontScale="85000" lnSpcReduction="10000"/>
          </a:bodyPr>
          <a:lstStyle/>
          <a:p>
            <a:pPr algn="r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ГБУЗ ПК «Центр медицинской профилактики»</a:t>
            </a:r>
          </a:p>
          <a:p>
            <a:pPr algn="r"/>
            <a:r>
              <a:rPr lang="ru-RU" sz="2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Врач-психиатр, психотерапевт, к.м.н., психолог </a:t>
            </a:r>
          </a:p>
          <a:p>
            <a:pPr algn="r"/>
            <a:r>
              <a:rPr lang="ru-RU" sz="2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Татьяна Юрьевна </a:t>
            </a:r>
            <a:r>
              <a:rPr lang="ru-RU" sz="2000" b="1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Огибалова</a:t>
            </a:r>
            <a:r>
              <a:rPr lang="ru-RU" sz="2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4" name="Picture 2" descr="C:\Users\User\Desktop\фон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861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B10F7A-E174-4038-ADB4-E0F460223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2й Шаг выхода из стресса: 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Создание «контейнера» для отрицательных эмоций – осознание границ переживаний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B2D127C-D25E-4034-B6F7-30D319ACCF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1776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3D00E1-2B0A-4A36-9223-F063C18EFA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" y="1532144"/>
            <a:ext cx="2481169" cy="165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0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930B2-7B2A-480A-B7FC-45AF828FB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Создание границ переживаний, или </a:t>
            </a:r>
            <a:r>
              <a:rPr lang="ru-RU" sz="2400" b="1" dirty="0" err="1">
                <a:solidFill>
                  <a:srgbClr val="C00000"/>
                </a:solidFill>
              </a:rPr>
              <a:t>контейнирование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FCA0718-44F8-4D6E-9460-76697B5CDF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5627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4260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DBF9F1-33B8-4639-B779-2C5224733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3й Шаг – саморегуляция поведения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6752A87-C6D4-4189-8EFD-C72A3B089F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640548"/>
              </p:ext>
            </p:extLst>
          </p:nvPr>
        </p:nvGraphicFramePr>
        <p:xfrm>
          <a:off x="457200" y="1600200"/>
          <a:ext cx="822960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BA449E-83F8-40D7-A07D-0ED0C5FEA4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410506"/>
            <a:ext cx="2448297" cy="21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03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F5DDDE-1875-40AC-8A55-2052EB341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4й Шаг -  осознание уверенности в себе через готовность делиться своими навыками и советами с окружающими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62551B5-1F11-4E80-8718-91FCDDF2CB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93234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4592ED-BC16-4025-B219-32E29CFC2E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532" y="4005064"/>
            <a:ext cx="2852936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55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1584176"/>
          </a:xfrm>
        </p:spPr>
        <p:txBody>
          <a:bodyPr>
            <a:normAutofit fontScale="90000"/>
          </a:bodyPr>
          <a:lstStyle/>
          <a:p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БУДЬТЕ ЗДОРОВЫ!</a:t>
            </a:r>
            <a:b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НАШИ КОНТАКТЫ: </a:t>
            </a:r>
            <a:b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г. Пермь, ул. Пушкина, 85</a:t>
            </a:r>
            <a:b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телефон: (342)236-45-62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эл. почта: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medprof2004@mail.ru</a:t>
            </a:r>
            <a:b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www.budzdorovperm.ru</a:t>
            </a:r>
            <a:b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https://vk.com/pkcmp59</a:t>
            </a:r>
            <a:b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https://www.facebook.com/pkcmp59</a:t>
            </a:r>
            <a:b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C:\Users\User\Desktop\фон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Documents and Settings\Администратор\Рабочий стол\нко.JPG">
            <a:extLst>
              <a:ext uri="{FF2B5EF4-FFF2-40B4-BE49-F238E27FC236}">
                <a16:creationId xmlns:a16="http://schemas.microsoft.com/office/drawing/2014/main" id="{3C5A63A9-E5F1-4D03-B0C2-38E431420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97152"/>
            <a:ext cx="3287611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330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BB849-B741-46AA-BCA6-B649D22A0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апреля – День осведомленности о стрессе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AB704F-F375-4B5A-B454-B681A6D15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3062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Как бороться со стрессом?</a:t>
            </a:r>
            <a:br>
              <a:rPr lang="ru-RU" sz="4800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br>
              <a:rPr lang="ru-RU" sz="48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По календарю Всемирной Организации Здравоохранения (ВОЗ) на 2020 год</a:t>
            </a:r>
          </a:p>
        </p:txBody>
      </p:sp>
      <p:pic>
        <p:nvPicPr>
          <p:cNvPr id="4" name="Picture 2" descr="C:\Documents and Settings\Администратор\Рабочий стол\важно.JPG">
            <a:extLst>
              <a:ext uri="{FF2B5EF4-FFF2-40B4-BE49-F238E27FC236}">
                <a16:creationId xmlns:a16="http://schemas.microsoft.com/office/drawing/2014/main" id="{BF248773-6D69-4F01-AFC6-A22DA449B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049" y="29845"/>
            <a:ext cx="1080951" cy="125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одержимое 25">
            <a:extLst>
              <a:ext uri="{FF2B5EF4-FFF2-40B4-BE49-F238E27FC236}">
                <a16:creationId xmlns:a16="http://schemas.microsoft.com/office/drawing/2014/main" id="{6648A0F5-F258-4A06-BCC8-C7D84D9A84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5711130"/>
              </p:ext>
            </p:extLst>
          </p:nvPr>
        </p:nvGraphicFramePr>
        <p:xfrm>
          <a:off x="5357818" y="1528330"/>
          <a:ext cx="3286148" cy="4276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8B6AAC7-3418-4E42-B30D-9F4D248C5CC6}"/>
              </a:ext>
            </a:extLst>
          </p:cNvPr>
          <p:cNvSpPr/>
          <p:nvPr/>
        </p:nvSpPr>
        <p:spPr>
          <a:xfrm>
            <a:off x="457200" y="1662431"/>
            <a:ext cx="4114800" cy="39268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ШАГА ТРЕНИРОВКИ ОСОЗНАННОГО ПОВЕДЕНИЯ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3768016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4ECEC11-6195-42BE-9172-835440738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Основные причины стресса в современных условиях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1032" y="1052736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В основе стресса – изменение привычных для человека условий жизнедеятельности </a:t>
            </a: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8E0EED90-0C37-4EC6-A9C4-F29041AC48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5392276"/>
              </p:ext>
            </p:extLst>
          </p:nvPr>
        </p:nvGraphicFramePr>
        <p:xfrm>
          <a:off x="2516447" y="1760622"/>
          <a:ext cx="6408712" cy="4476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406C209-02FF-45E0-BFF0-7B560C08DC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14" y="2860531"/>
            <a:ext cx="2276872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48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D2303-E51C-4955-A89D-49F9C9CB8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При изменении привычных для человека условий возникают эмоциональные переживания: 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эмоции, чувства и аффекты</a:t>
            </a:r>
          </a:p>
        </p:txBody>
      </p:sp>
      <p:graphicFrame>
        <p:nvGraphicFramePr>
          <p:cNvPr id="4" name="Объект 4">
            <a:extLst>
              <a:ext uri="{FF2B5EF4-FFF2-40B4-BE49-F238E27FC236}">
                <a16:creationId xmlns:a16="http://schemas.microsoft.com/office/drawing/2014/main" id="{8BE50897-FB0E-4194-A79B-9D43386E23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534081"/>
              </p:ext>
            </p:extLst>
          </p:nvPr>
        </p:nvGraphicFramePr>
        <p:xfrm>
          <a:off x="457200" y="1417638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5736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D2303-E51C-4955-A89D-49F9C9CB8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Эмоциональные переживания: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аффекты</a:t>
            </a:r>
          </a:p>
        </p:txBody>
      </p:sp>
      <p:graphicFrame>
        <p:nvGraphicFramePr>
          <p:cNvPr id="4" name="Объект 4">
            <a:extLst>
              <a:ext uri="{FF2B5EF4-FFF2-40B4-BE49-F238E27FC236}">
                <a16:creationId xmlns:a16="http://schemas.microsoft.com/office/drawing/2014/main" id="{8BE50897-FB0E-4194-A79B-9D43386E23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199907"/>
              </p:ext>
            </p:extLst>
          </p:nvPr>
        </p:nvGraphicFramePr>
        <p:xfrm>
          <a:off x="457200" y="1417638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4123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BD9D3-80AC-42B6-A2E1-C3673E65A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Способы выражения эмоций</a:t>
            </a:r>
          </a:p>
        </p:txBody>
      </p:sp>
      <p:graphicFrame>
        <p:nvGraphicFramePr>
          <p:cNvPr id="4" name="Объект 4">
            <a:extLst>
              <a:ext uri="{FF2B5EF4-FFF2-40B4-BE49-F238E27FC236}">
                <a16:creationId xmlns:a16="http://schemas.microsoft.com/office/drawing/2014/main" id="{7FC21A7C-05EB-4325-977E-3A32F090A1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4315521"/>
              </p:ext>
            </p:extLst>
          </p:nvPr>
        </p:nvGraphicFramePr>
        <p:xfrm>
          <a:off x="457200" y="1124744"/>
          <a:ext cx="8229600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0547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F719E-5A6E-457E-8DDB-758267F74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Число отрицательных эмоций (страх, гнев, отвращение, презрение, стыд, вина , печаль) превышает число положительных (интерес, радость)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7484ACD-860E-458C-BB71-05A09C7E5F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550867"/>
              </p:ext>
            </p:extLst>
          </p:nvPr>
        </p:nvGraphicFramePr>
        <p:xfrm>
          <a:off x="457200" y="1600201"/>
          <a:ext cx="8229600" cy="4637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6830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1D876-313D-49F1-AFC5-02EDC4C79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Положительная роль отрицательных эмоций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EFFDC80-FD21-453D-AF36-7272FD34DD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1852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6830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CD47C-F95F-4F11-A75B-6CD804C89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1й Шаг: Осознать границы переживаний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C467690-7506-426B-8147-1C31CCEB61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675669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36004D3-02EB-4D46-9F90-7B1759EC50F3}"/>
              </a:ext>
            </a:extLst>
          </p:cNvPr>
          <p:cNvGrpSpPr/>
          <p:nvPr/>
        </p:nvGrpSpPr>
        <p:grpSpPr>
          <a:xfrm>
            <a:off x="683568" y="5257800"/>
            <a:ext cx="3888432" cy="1200357"/>
            <a:chOff x="56291" y="1112002"/>
            <a:chExt cx="2847933" cy="940925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997590A2-48AD-427A-B08E-4876A7CF4532}"/>
                </a:ext>
              </a:extLst>
            </p:cNvPr>
            <p:cNvSpPr/>
            <p:nvPr/>
          </p:nvSpPr>
          <p:spPr>
            <a:xfrm>
              <a:off x="56291" y="1112002"/>
              <a:ext cx="2847933" cy="94092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рямоугольник: скругленные углы 4">
              <a:extLst>
                <a:ext uri="{FF2B5EF4-FFF2-40B4-BE49-F238E27FC236}">
                  <a16:creationId xmlns:a16="http://schemas.microsoft.com/office/drawing/2014/main" id="{60E99C57-62AF-4085-AF6D-D510FFEF5D62}"/>
                </a:ext>
              </a:extLst>
            </p:cNvPr>
            <p:cNvSpPr txBox="1"/>
            <p:nvPr/>
          </p:nvSpPr>
          <p:spPr>
            <a:xfrm>
              <a:off x="83850" y="1139561"/>
              <a:ext cx="2556676" cy="8858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b="1" dirty="0">
                  <a:latin typeface="Calibri" panose="020F0502020204030204" pitchFamily="34" charset="0"/>
                  <a:cs typeface="Calibri" panose="020F0502020204030204" pitchFamily="34" charset="0"/>
                </a:rPr>
                <a:t>Выявите положительную </a:t>
              </a:r>
              <a:br>
                <a:rPr lang="ru-RU" b="1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ru-RU" b="1" dirty="0">
                  <a:latin typeface="Calibri" panose="020F0502020204030204" pitchFamily="34" charset="0"/>
                  <a:cs typeface="Calibri" panose="020F0502020204030204" pitchFamily="34" charset="0"/>
                </a:rPr>
                <a:t>и отрицательную роль отрицательных эмоций</a:t>
              </a:r>
              <a:endParaRPr lang="ru-RU" sz="18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5ECD19A-84D9-4B42-8160-AD70AEF7C6FC}"/>
              </a:ext>
            </a:extLst>
          </p:cNvPr>
          <p:cNvGrpSpPr/>
          <p:nvPr/>
        </p:nvGrpSpPr>
        <p:grpSpPr>
          <a:xfrm>
            <a:off x="4798368" y="5085184"/>
            <a:ext cx="4114800" cy="1772816"/>
            <a:chOff x="56291" y="1112002"/>
            <a:chExt cx="2847933" cy="940925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9CABBE17-181E-4A29-9C50-DBBAFD72F50E}"/>
                </a:ext>
              </a:extLst>
            </p:cNvPr>
            <p:cNvSpPr/>
            <p:nvPr/>
          </p:nvSpPr>
          <p:spPr>
            <a:xfrm>
              <a:off x="56291" y="1112002"/>
              <a:ext cx="2847933" cy="94092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рямоугольник: скругленные углы 4">
              <a:extLst>
                <a:ext uri="{FF2B5EF4-FFF2-40B4-BE49-F238E27FC236}">
                  <a16:creationId xmlns:a16="http://schemas.microsoft.com/office/drawing/2014/main" id="{0C5FD732-BC00-43C6-83AB-0BA702191A74}"/>
                </a:ext>
              </a:extLst>
            </p:cNvPr>
            <p:cNvSpPr txBox="1"/>
            <p:nvPr/>
          </p:nvSpPr>
          <p:spPr>
            <a:xfrm>
              <a:off x="83850" y="1139561"/>
              <a:ext cx="2663700" cy="8858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/>
                <a:t>Помните, в ситуации стресса </a:t>
              </a:r>
              <a:br>
                <a:rPr lang="ru-RU" b="1" dirty="0"/>
              </a:br>
              <a:r>
                <a:rPr lang="ru-RU" b="1" dirty="0"/>
                <a:t>Вы имеете право на выражение отрицательных эмоций при условии минимизации их влияния </a:t>
              </a:r>
              <a:br>
                <a:rPr lang="ru-RU" b="1" dirty="0"/>
              </a:br>
              <a:r>
                <a:rPr lang="ru-RU" b="1" dirty="0"/>
                <a:t>на окружающих. Их выражение </a:t>
              </a:r>
              <a:br>
                <a:rPr lang="ru-RU" b="1" dirty="0"/>
              </a:br>
              <a:r>
                <a:rPr lang="ru-RU" b="1" dirty="0"/>
                <a:t>для Вас должно принести конструктивную пользу </a:t>
              </a:r>
              <a:endParaRPr lang="ru-RU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69903F4-00C2-4E38-BDAB-A13838106A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32" y="1016339"/>
            <a:ext cx="2039888" cy="203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721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2769</TotalTime>
  <Words>1075</Words>
  <Application>Microsoft Office PowerPoint</Application>
  <PresentationFormat>Экран (4:3)</PresentationFormat>
  <Paragraphs>77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ВРАГА НАДО ЗНАТЬ В ЛИЦО! КАК БОРОТЬСЯ СО СТРЕССОМ</vt:lpstr>
      <vt:lpstr>16 апреля – День осведомленности о стрессе*</vt:lpstr>
      <vt:lpstr>Основные причины стресса в современных условиях</vt:lpstr>
      <vt:lpstr>При изменении привычных для человека условий возникают эмоциональные переживания:  эмоции, чувства и аффекты</vt:lpstr>
      <vt:lpstr>Эмоциональные переживания: аффекты</vt:lpstr>
      <vt:lpstr>Способы выражения эмоций</vt:lpstr>
      <vt:lpstr>Число отрицательных эмоций (страх, гнев, отвращение, презрение, стыд, вина , печаль) превышает число положительных (интерес, радость)</vt:lpstr>
      <vt:lpstr>Положительная роль отрицательных эмоций</vt:lpstr>
      <vt:lpstr>1й Шаг: Осознать границы переживаний</vt:lpstr>
      <vt:lpstr>2й Шаг выхода из стресса:  Создание «контейнера» для отрицательных эмоций – осознание границ переживаний</vt:lpstr>
      <vt:lpstr>Создание границ переживаний, или контейнирование</vt:lpstr>
      <vt:lpstr>3й Шаг – саморегуляция поведения</vt:lpstr>
      <vt:lpstr>4й Шаг -  осознание уверенности в себе через готовность делиться своими навыками и советами с окружающими</vt:lpstr>
      <vt:lpstr> БУДЬТЕ ЗДОРОВЫ! НАШИ КОНТАКТЫ:  г. Пермь, ул. Пушкина, 85 телефон: (342)236-45-62  эл. почта: medprof2004@mail.ru www.budzdorovperm.ru https://vk.com/pkcmp59 https://www.facebook.com/pkcmp59 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АЗБУКА ДВИЖЕНИЯ ФИЗКУЛЬТУРА НА ВСЕ СЛУЧАИ ЖИЗНИ!</dc:title>
  <dc:creator>USER</dc:creator>
  <cp:lastModifiedBy>Пользователь</cp:lastModifiedBy>
  <cp:revision>114</cp:revision>
  <dcterms:created xsi:type="dcterms:W3CDTF">2018-04-13T10:14:07Z</dcterms:created>
  <dcterms:modified xsi:type="dcterms:W3CDTF">2020-04-16T04:31:48Z</dcterms:modified>
</cp:coreProperties>
</file>