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514" r:id="rId2"/>
    <p:sldId id="516" r:id="rId3"/>
    <p:sldId id="515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12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смертности</a:t>
            </a:r>
          </a:p>
        </c:rich>
      </c:tx>
      <c:overlay val="1"/>
    </c:title>
    <c:autoTitleDeleted val="0"/>
    <c:view3D>
      <c:rotX val="40"/>
      <c:rotY val="3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71334666518535"/>
          <c:y val="0.11782174352999816"/>
          <c:w val="0.83335809910009995"/>
          <c:h val="0.77287808862078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смертности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2576912750435134E-2"/>
                  <c:y val="-4.48506102061719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00-47D4-BF60-8EC710CC3C34}"/>
                </c:ext>
              </c:extLst>
            </c:dLbl>
            <c:dLbl>
              <c:idx val="1"/>
              <c:layout>
                <c:manualLayout>
                  <c:x val="-8.8566548161315411E-3"/>
                  <c:y val="5.82912014751263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00-47D4-BF60-8EC710CC3C34}"/>
                </c:ext>
              </c:extLst>
            </c:dLbl>
            <c:dLbl>
              <c:idx val="2"/>
              <c:layout>
                <c:manualLayout>
                  <c:x val="2.4625146472194914E-3"/>
                  <c:y val="9.64854332424602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00-47D4-BF60-8EC710CC3C34}"/>
                </c:ext>
              </c:extLst>
            </c:dLbl>
            <c:dLbl>
              <c:idx val="3"/>
              <c:layout>
                <c:manualLayout>
                  <c:x val="3.6665568905042314E-2"/>
                  <c:y val="0.12210065382453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00-47D4-BF60-8EC710CC3C3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Внешние причины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14.6</c:v>
                </c:pt>
                <c:pt idx="2">
                  <c:v>9.6999999999999993</c:v>
                </c:pt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0-47D4-BF60-8EC710CC3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layout>
        <c:manualLayout>
          <c:xMode val="edge"/>
          <c:yMode val="edge"/>
          <c:x val="0.10573243799784519"/>
          <c:y val="3.2560484732465624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0.14899999999999999</c:v>
                </c:pt>
                <c:pt idx="2">
                  <c:v>5.7000000000000002E-2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643-A925-00D8D9A818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643-A925-00D8D9A8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975296"/>
        <c:axId val="33882880"/>
      </c:barChart>
      <c:catAx>
        <c:axId val="3397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82880"/>
        <c:crosses val="autoZero"/>
        <c:auto val="1"/>
        <c:lblAlgn val="ctr"/>
        <c:lblOffset val="100"/>
        <c:noMultiLvlLbl val="0"/>
      </c:catAx>
      <c:valAx>
        <c:axId val="338828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397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4F01A-577C-41D9-B7E5-CC0B8F37AD3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69D24E1-A26E-4B9D-B7E3-612250CBA50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 1 место. </a:t>
          </a:r>
          <a:br>
            <a:rPr lang="ru-RU" sz="1400" b="1" dirty="0">
              <a:solidFill>
                <a:schemeClr val="bg1"/>
              </a:solidFill>
            </a:rPr>
          </a:br>
          <a:r>
            <a:rPr lang="ru-RU" sz="1400" b="1" dirty="0">
              <a:solidFill>
                <a:schemeClr val="bg1"/>
              </a:solidFill>
            </a:rPr>
            <a:t>Болезни системы кровообращения</a:t>
          </a:r>
        </a:p>
      </dgm:t>
    </dgm:pt>
    <dgm:pt modelId="{6A4B6163-417A-432C-879E-D8D83E950346}" type="parTrans" cxnId="{F4DE1E05-85C9-4A60-8CB5-6B2B23D0ECE4}">
      <dgm:prSet/>
      <dgm:spPr/>
      <dgm:t>
        <a:bodyPr/>
        <a:lstStyle/>
        <a:p>
          <a:endParaRPr lang="ru-RU"/>
        </a:p>
      </dgm:t>
    </dgm:pt>
    <dgm:pt modelId="{DA7B9F1D-91C2-4AFE-9969-C26273EB0218}" type="sibTrans" cxnId="{F4DE1E05-85C9-4A60-8CB5-6B2B23D0ECE4}">
      <dgm:prSet/>
      <dgm:spPr/>
      <dgm:t>
        <a:bodyPr/>
        <a:lstStyle/>
        <a:p>
          <a:endParaRPr lang="ru-RU"/>
        </a:p>
      </dgm:t>
    </dgm:pt>
    <dgm:pt modelId="{A48F075E-1DAA-48BE-AF5E-DACDE7FA2072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Инфаркт</a:t>
          </a:r>
        </a:p>
      </dgm:t>
    </dgm:pt>
    <dgm:pt modelId="{E5D5142E-F2FF-4497-90B5-4BA1F96F3DE8}" type="parTrans" cxnId="{A62D18D6-FEE1-4C92-905E-DFA2719AFDB6}">
      <dgm:prSet/>
      <dgm:spPr/>
      <dgm:t>
        <a:bodyPr/>
        <a:lstStyle/>
        <a:p>
          <a:endParaRPr lang="ru-RU"/>
        </a:p>
      </dgm:t>
    </dgm:pt>
    <dgm:pt modelId="{BB789B08-7327-49C4-B0FE-CB806324F0DB}" type="sibTrans" cxnId="{A62D18D6-FEE1-4C92-905E-DFA2719AFDB6}">
      <dgm:prSet/>
      <dgm:spPr/>
      <dgm:t>
        <a:bodyPr/>
        <a:lstStyle/>
        <a:p>
          <a:endParaRPr lang="ru-RU"/>
        </a:p>
      </dgm:t>
    </dgm:pt>
    <dgm:pt modelId="{E302F788-9CD4-4DB0-95A7-70A0024E06DD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Инсульт</a:t>
          </a:r>
        </a:p>
      </dgm:t>
    </dgm:pt>
    <dgm:pt modelId="{771645E9-1568-42EB-8BFC-1B47F422E563}" type="parTrans" cxnId="{CF8A73D5-3DCB-46ED-8E90-E70B9F951168}">
      <dgm:prSet/>
      <dgm:spPr/>
      <dgm:t>
        <a:bodyPr/>
        <a:lstStyle/>
        <a:p>
          <a:endParaRPr lang="ru-RU"/>
        </a:p>
      </dgm:t>
    </dgm:pt>
    <dgm:pt modelId="{828078E7-13CA-4467-A514-7E552E1FE6C3}" type="sibTrans" cxnId="{CF8A73D5-3DCB-46ED-8E90-E70B9F951168}">
      <dgm:prSet/>
      <dgm:spPr/>
      <dgm:t>
        <a:bodyPr/>
        <a:lstStyle/>
        <a:p>
          <a:endParaRPr lang="ru-RU"/>
        </a:p>
      </dgm:t>
    </dgm:pt>
    <dgm:pt modelId="{B4E04B35-5570-415C-871D-62265A6DCFA2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2 место. </a:t>
          </a:r>
          <a:br>
            <a:rPr lang="ru-RU" sz="1400" b="1" dirty="0">
              <a:solidFill>
                <a:schemeClr val="bg1"/>
              </a:solidFill>
            </a:rPr>
          </a:br>
          <a:r>
            <a:rPr lang="ru-RU" sz="1400" b="1" dirty="0">
              <a:solidFill>
                <a:schemeClr val="bg1"/>
              </a:solidFill>
            </a:rPr>
            <a:t>Злокачественные новообразования</a:t>
          </a:r>
        </a:p>
      </dgm:t>
    </dgm:pt>
    <dgm:pt modelId="{217C8134-BCDF-4B4B-88E2-BB9F141AAAF4}" type="parTrans" cxnId="{393B9554-319A-4022-94CD-09C6DEC4A859}">
      <dgm:prSet/>
      <dgm:spPr/>
      <dgm:t>
        <a:bodyPr/>
        <a:lstStyle/>
        <a:p>
          <a:endParaRPr lang="ru-RU"/>
        </a:p>
      </dgm:t>
    </dgm:pt>
    <dgm:pt modelId="{20094D8F-B662-4479-8355-DEF5B167277A}" type="sibTrans" cxnId="{393B9554-319A-4022-94CD-09C6DEC4A859}">
      <dgm:prSet/>
      <dgm:spPr/>
      <dgm:t>
        <a:bodyPr/>
        <a:lstStyle/>
        <a:p>
          <a:endParaRPr lang="ru-RU"/>
        </a:p>
      </dgm:t>
    </dgm:pt>
    <dgm:pt modelId="{B54CDD98-BC48-48EE-A4A7-0D1E3A465947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молочной железы</a:t>
          </a:r>
        </a:p>
      </dgm:t>
    </dgm:pt>
    <dgm:pt modelId="{93DDF284-7CE9-48CC-8D4F-2DFA710EF15F}" type="parTrans" cxnId="{1B91D88B-7FC4-41D2-802E-27A3732ED6F6}">
      <dgm:prSet/>
      <dgm:spPr/>
      <dgm:t>
        <a:bodyPr/>
        <a:lstStyle/>
        <a:p>
          <a:endParaRPr lang="ru-RU"/>
        </a:p>
      </dgm:t>
    </dgm:pt>
    <dgm:pt modelId="{DD52A1A4-C71D-495F-B75B-251DE4885A81}" type="sibTrans" cxnId="{1B91D88B-7FC4-41D2-802E-27A3732ED6F6}">
      <dgm:prSet/>
      <dgm:spPr/>
      <dgm:t>
        <a:bodyPr/>
        <a:lstStyle/>
        <a:p>
          <a:endParaRPr lang="ru-RU"/>
        </a:p>
      </dgm:t>
    </dgm:pt>
    <dgm:pt modelId="{9DC7A25A-3527-47F2-88EB-443EB4B65591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кожи</a:t>
          </a:r>
        </a:p>
      </dgm:t>
    </dgm:pt>
    <dgm:pt modelId="{BA517047-B8E7-4B26-BF79-9A77D52F5850}" type="parTrans" cxnId="{260FBE88-48C5-49E0-9DB3-38FD5A3C0668}">
      <dgm:prSet/>
      <dgm:spPr/>
      <dgm:t>
        <a:bodyPr/>
        <a:lstStyle/>
        <a:p>
          <a:endParaRPr lang="ru-RU"/>
        </a:p>
      </dgm:t>
    </dgm:pt>
    <dgm:pt modelId="{FBE138C3-5DEC-47CF-BD0C-49F34BFF4571}" type="sibTrans" cxnId="{260FBE88-48C5-49E0-9DB3-38FD5A3C0668}">
      <dgm:prSet/>
      <dgm:spPr/>
      <dgm:t>
        <a:bodyPr/>
        <a:lstStyle/>
        <a:p>
          <a:endParaRPr lang="ru-RU"/>
        </a:p>
      </dgm:t>
    </dgm:pt>
    <dgm:pt modelId="{BFBFF36D-01AB-46D5-9F84-ABF8B0EEDBAF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кишечника, половых органов</a:t>
          </a:r>
        </a:p>
      </dgm:t>
    </dgm:pt>
    <dgm:pt modelId="{C9E7E5BE-C233-4354-A11A-C29C1FF98BBA}" type="parTrans" cxnId="{5BC7F41A-A48E-4BEE-9DF0-717CE433331A}">
      <dgm:prSet/>
      <dgm:spPr/>
      <dgm:t>
        <a:bodyPr/>
        <a:lstStyle/>
        <a:p>
          <a:endParaRPr lang="ru-RU"/>
        </a:p>
      </dgm:t>
    </dgm:pt>
    <dgm:pt modelId="{D816897E-D889-4217-81C2-5669047CF4F3}" type="sibTrans" cxnId="{5BC7F41A-A48E-4BEE-9DF0-717CE433331A}">
      <dgm:prSet/>
      <dgm:spPr/>
      <dgm:t>
        <a:bodyPr/>
        <a:lstStyle/>
        <a:p>
          <a:endParaRPr lang="ru-RU"/>
        </a:p>
      </dgm:t>
    </dgm:pt>
    <dgm:pt modelId="{CB3B44BB-EEC6-4659-A36E-358B7A1BBA13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кишечника</a:t>
          </a:r>
        </a:p>
      </dgm:t>
    </dgm:pt>
    <dgm:pt modelId="{DEBBAACE-1C3D-4D19-B877-2A9BE2B04DAC}" type="parTrans" cxnId="{37466328-380E-40DC-9DA7-A410062219E2}">
      <dgm:prSet/>
      <dgm:spPr/>
      <dgm:t>
        <a:bodyPr/>
        <a:lstStyle/>
        <a:p>
          <a:endParaRPr lang="ru-RU"/>
        </a:p>
      </dgm:t>
    </dgm:pt>
    <dgm:pt modelId="{93B16CBB-F101-4603-AC13-102D1167E8B7}" type="sibTrans" cxnId="{37466328-380E-40DC-9DA7-A410062219E2}">
      <dgm:prSet/>
      <dgm:spPr/>
      <dgm:t>
        <a:bodyPr/>
        <a:lstStyle/>
        <a:p>
          <a:endParaRPr lang="ru-RU"/>
        </a:p>
      </dgm:t>
    </dgm:pt>
    <dgm:pt modelId="{DA9175DD-ABD3-4545-B965-BD55C78DF6A4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предстательной железы</a:t>
          </a:r>
        </a:p>
      </dgm:t>
    </dgm:pt>
    <dgm:pt modelId="{E0DA986B-4E64-4ECC-AD7B-A1C8531E118C}" type="parTrans" cxnId="{F16E910D-5189-422C-9091-7202677C3D64}">
      <dgm:prSet/>
      <dgm:spPr/>
      <dgm:t>
        <a:bodyPr/>
        <a:lstStyle/>
        <a:p>
          <a:endParaRPr lang="ru-RU"/>
        </a:p>
      </dgm:t>
    </dgm:pt>
    <dgm:pt modelId="{FE42242B-3EE9-4F0D-A50E-C13E7A4D6BEB}" type="sibTrans" cxnId="{F16E910D-5189-422C-9091-7202677C3D64}">
      <dgm:prSet/>
      <dgm:spPr/>
      <dgm:t>
        <a:bodyPr/>
        <a:lstStyle/>
        <a:p>
          <a:endParaRPr lang="ru-RU"/>
        </a:p>
      </dgm:t>
    </dgm:pt>
    <dgm:pt modelId="{169B6229-5A3B-4AA9-B73F-0D7FE45F4A1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3 место. </a:t>
          </a:r>
          <a:br>
            <a:rPr lang="ru-RU" sz="1400" b="1" dirty="0">
              <a:solidFill>
                <a:schemeClr val="bg1"/>
              </a:solidFill>
            </a:rPr>
          </a:br>
          <a:r>
            <a:rPr lang="ru-RU" sz="1400" b="1" dirty="0">
              <a:solidFill>
                <a:schemeClr val="bg1"/>
              </a:solidFill>
            </a:rPr>
            <a:t>Внешние причины</a:t>
          </a:r>
        </a:p>
      </dgm:t>
    </dgm:pt>
    <dgm:pt modelId="{F5C76333-6A50-45BC-99B1-0DB3034A6A36}" type="parTrans" cxnId="{CBC3BA62-A4BA-4BC0-846A-F2E5B9D3F109}">
      <dgm:prSet/>
      <dgm:spPr/>
      <dgm:t>
        <a:bodyPr/>
        <a:lstStyle/>
        <a:p>
          <a:endParaRPr lang="ru-RU"/>
        </a:p>
      </dgm:t>
    </dgm:pt>
    <dgm:pt modelId="{1BEE5D2B-D5FC-4027-86F0-7CCD22953119}" type="sibTrans" cxnId="{CBC3BA62-A4BA-4BC0-846A-F2E5B9D3F109}">
      <dgm:prSet/>
      <dgm:spPr/>
      <dgm:t>
        <a:bodyPr/>
        <a:lstStyle/>
        <a:p>
          <a:endParaRPr lang="ru-RU"/>
        </a:p>
      </dgm:t>
    </dgm:pt>
    <dgm:pt modelId="{10960654-CC24-48B5-8E79-5BC41DC2BABA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Самоубийства</a:t>
          </a:r>
        </a:p>
      </dgm:t>
    </dgm:pt>
    <dgm:pt modelId="{D1F29A85-1A48-469B-86D2-2ABA5C1D0934}" type="parTrans" cxnId="{EDD85E42-30C2-4CF7-9ECC-38B06C292DB6}">
      <dgm:prSet/>
      <dgm:spPr/>
      <dgm:t>
        <a:bodyPr/>
        <a:lstStyle/>
        <a:p>
          <a:endParaRPr lang="ru-RU"/>
        </a:p>
      </dgm:t>
    </dgm:pt>
    <dgm:pt modelId="{84AF50C7-CA34-49D3-BBEF-2C087EC4A054}" type="sibTrans" cxnId="{EDD85E42-30C2-4CF7-9ECC-38B06C292DB6}">
      <dgm:prSet/>
      <dgm:spPr/>
      <dgm:t>
        <a:bodyPr/>
        <a:lstStyle/>
        <a:p>
          <a:endParaRPr lang="ru-RU"/>
        </a:p>
      </dgm:t>
    </dgm:pt>
    <dgm:pt modelId="{4527C69F-39BB-4820-BEB7-BAF400862EF0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ДТП</a:t>
          </a:r>
        </a:p>
      </dgm:t>
    </dgm:pt>
    <dgm:pt modelId="{07C0A11C-C6E8-407C-8D7B-EFAFB645FB12}" type="parTrans" cxnId="{B7D00BFD-3B99-4350-8342-33B54D29BCBE}">
      <dgm:prSet/>
      <dgm:spPr/>
      <dgm:t>
        <a:bodyPr/>
        <a:lstStyle/>
        <a:p>
          <a:endParaRPr lang="ru-RU"/>
        </a:p>
      </dgm:t>
    </dgm:pt>
    <dgm:pt modelId="{D01890A5-6738-42C5-9C5B-962550075792}" type="sibTrans" cxnId="{B7D00BFD-3B99-4350-8342-33B54D29BCBE}">
      <dgm:prSet/>
      <dgm:spPr/>
      <dgm:t>
        <a:bodyPr/>
        <a:lstStyle/>
        <a:p>
          <a:endParaRPr lang="ru-RU"/>
        </a:p>
      </dgm:t>
    </dgm:pt>
    <dgm:pt modelId="{1E6C85A4-170C-4AAA-89F7-47BE6F64193B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Убийства</a:t>
          </a:r>
        </a:p>
      </dgm:t>
    </dgm:pt>
    <dgm:pt modelId="{87AECEB8-0ABA-417F-83FF-C49050AE6F34}" type="parTrans" cxnId="{9CF9D62F-2168-482E-AD48-68B0A398D63F}">
      <dgm:prSet/>
      <dgm:spPr/>
      <dgm:t>
        <a:bodyPr/>
        <a:lstStyle/>
        <a:p>
          <a:endParaRPr lang="ru-RU"/>
        </a:p>
      </dgm:t>
    </dgm:pt>
    <dgm:pt modelId="{1F3276FE-80C1-4E64-97F0-9A30E176AF90}" type="sibTrans" cxnId="{9CF9D62F-2168-482E-AD48-68B0A398D63F}">
      <dgm:prSet/>
      <dgm:spPr/>
      <dgm:t>
        <a:bodyPr/>
        <a:lstStyle/>
        <a:p>
          <a:endParaRPr lang="ru-RU"/>
        </a:p>
      </dgm:t>
    </dgm:pt>
    <dgm:pt modelId="{465939AC-DFFF-4F55-8D97-BB0E4DBCA82E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Отравления алкоголем</a:t>
          </a:r>
        </a:p>
      </dgm:t>
    </dgm:pt>
    <dgm:pt modelId="{65C5910C-91D8-447D-98B9-3782A9FE9A66}" type="parTrans" cxnId="{C8F2858F-0030-4443-90C1-02C2CA28D055}">
      <dgm:prSet/>
      <dgm:spPr/>
      <dgm:t>
        <a:bodyPr/>
        <a:lstStyle/>
        <a:p>
          <a:endParaRPr lang="ru-RU"/>
        </a:p>
      </dgm:t>
    </dgm:pt>
    <dgm:pt modelId="{BBF9558F-2843-48A1-B58C-DC9D7C9110E6}" type="sibTrans" cxnId="{C8F2858F-0030-4443-90C1-02C2CA28D055}">
      <dgm:prSet/>
      <dgm:spPr/>
      <dgm:t>
        <a:bodyPr/>
        <a:lstStyle/>
        <a:p>
          <a:endParaRPr lang="ru-RU"/>
        </a:p>
      </dgm:t>
    </dgm:pt>
    <dgm:pt modelId="{7C3B16DC-A700-4B08-92E3-9F6161CAB886}">
      <dgm:prSet phldrT="[Текст]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Рак легких</a:t>
          </a:r>
        </a:p>
      </dgm:t>
    </dgm:pt>
    <dgm:pt modelId="{3FBF7C59-4A90-426D-93B5-3CEC6E4A3873}" type="parTrans" cxnId="{099236A4-75C9-4AF6-B126-B704C032DFA6}">
      <dgm:prSet/>
      <dgm:spPr/>
      <dgm:t>
        <a:bodyPr/>
        <a:lstStyle/>
        <a:p>
          <a:endParaRPr lang="ru-RU"/>
        </a:p>
      </dgm:t>
    </dgm:pt>
    <dgm:pt modelId="{C89957B5-637A-44F8-ACCE-103A422928F1}" type="sibTrans" cxnId="{099236A4-75C9-4AF6-B126-B704C032DFA6}">
      <dgm:prSet/>
      <dgm:spPr/>
      <dgm:t>
        <a:bodyPr/>
        <a:lstStyle/>
        <a:p>
          <a:endParaRPr lang="ru-RU"/>
        </a:p>
      </dgm:t>
    </dgm:pt>
    <dgm:pt modelId="{1C2FDB38-E9D7-4F63-9023-2301FE93A7E3}">
      <dgm:prSet phldrT="[Текст]" custT="1"/>
      <dgm:spPr/>
      <dgm:t>
        <a:bodyPr/>
        <a:lstStyle/>
        <a:p>
          <a:endParaRPr lang="ru-RU" sz="500" dirty="0">
            <a:solidFill>
              <a:schemeClr val="bg1"/>
            </a:solidFill>
          </a:endParaRPr>
        </a:p>
      </dgm:t>
    </dgm:pt>
    <dgm:pt modelId="{B7F7BA4B-7BA0-4808-A979-FB876B846AFF}" type="parTrans" cxnId="{4FC284E9-863A-4CE9-8169-7C6BA193274B}">
      <dgm:prSet/>
      <dgm:spPr/>
      <dgm:t>
        <a:bodyPr/>
        <a:lstStyle/>
        <a:p>
          <a:endParaRPr lang="ru-RU"/>
        </a:p>
      </dgm:t>
    </dgm:pt>
    <dgm:pt modelId="{4430A971-DFD3-43CC-8EBA-DE60321327E0}" type="sibTrans" cxnId="{4FC284E9-863A-4CE9-8169-7C6BA193274B}">
      <dgm:prSet/>
      <dgm:spPr/>
      <dgm:t>
        <a:bodyPr/>
        <a:lstStyle/>
        <a:p>
          <a:endParaRPr lang="ru-RU"/>
        </a:p>
      </dgm:t>
    </dgm:pt>
    <dgm:pt modelId="{CB5165B2-3FAB-46CA-BA14-D56B4C975B57}" type="pres">
      <dgm:prSet presAssocID="{2404F01A-577C-41D9-B7E5-CC0B8F37AD35}" presName="linearFlow" presStyleCnt="0">
        <dgm:presLayoutVars>
          <dgm:dir/>
          <dgm:resizeHandles val="exact"/>
        </dgm:presLayoutVars>
      </dgm:prSet>
      <dgm:spPr/>
    </dgm:pt>
    <dgm:pt modelId="{7C51BD24-30E9-4D1B-B092-9552851B0757}" type="pres">
      <dgm:prSet presAssocID="{969D24E1-A26E-4B9D-B7E3-612250CBA500}" presName="comp" presStyleCnt="0"/>
      <dgm:spPr/>
    </dgm:pt>
    <dgm:pt modelId="{5B37F198-06AD-460F-B9C3-9BCE8B97708B}" type="pres">
      <dgm:prSet presAssocID="{969D24E1-A26E-4B9D-B7E3-612250CBA500}" presName="rect2" presStyleLbl="node1" presStyleIdx="0" presStyleCnt="3">
        <dgm:presLayoutVars>
          <dgm:bulletEnabled val="1"/>
        </dgm:presLayoutVars>
      </dgm:prSet>
      <dgm:spPr/>
    </dgm:pt>
    <dgm:pt modelId="{E5D3B03C-84AC-4542-AC75-6725BE7302EF}" type="pres">
      <dgm:prSet presAssocID="{969D24E1-A26E-4B9D-B7E3-612250CBA500}" presName="rect1" presStyleLbl="lnNode1" presStyleIdx="0" presStyleCnt="3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0815712A-D647-4208-A57A-B3F7BC5B29D6}" type="pres">
      <dgm:prSet presAssocID="{DA7B9F1D-91C2-4AFE-9969-C26273EB0218}" presName="sibTrans" presStyleCnt="0"/>
      <dgm:spPr/>
    </dgm:pt>
    <dgm:pt modelId="{EDE3053F-E094-45AF-B635-A2F512C084CD}" type="pres">
      <dgm:prSet presAssocID="{B4E04B35-5570-415C-871D-62265A6DCFA2}" presName="comp" presStyleCnt="0"/>
      <dgm:spPr/>
    </dgm:pt>
    <dgm:pt modelId="{8CF51F75-9B09-4BC6-8F6E-D681A08CBFCE}" type="pres">
      <dgm:prSet presAssocID="{B4E04B35-5570-415C-871D-62265A6DCFA2}" presName="rect2" presStyleLbl="node1" presStyleIdx="1" presStyleCnt="3">
        <dgm:presLayoutVars>
          <dgm:bulletEnabled val="1"/>
        </dgm:presLayoutVars>
      </dgm:prSet>
      <dgm:spPr/>
    </dgm:pt>
    <dgm:pt modelId="{7ECF938F-090C-4031-B414-3851B807A4FE}" type="pres">
      <dgm:prSet presAssocID="{B4E04B35-5570-415C-871D-62265A6DCFA2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2E782A61-342F-4741-AACA-F21D68E11666}" type="pres">
      <dgm:prSet presAssocID="{20094D8F-B662-4479-8355-DEF5B167277A}" presName="sibTrans" presStyleCnt="0"/>
      <dgm:spPr/>
    </dgm:pt>
    <dgm:pt modelId="{0DD98650-95A7-47E9-A76E-28E5416754FA}" type="pres">
      <dgm:prSet presAssocID="{169B6229-5A3B-4AA9-B73F-0D7FE45F4A11}" presName="comp" presStyleCnt="0"/>
      <dgm:spPr/>
    </dgm:pt>
    <dgm:pt modelId="{C8D79D3E-E67B-4A4D-A8D3-040C783DD390}" type="pres">
      <dgm:prSet presAssocID="{169B6229-5A3B-4AA9-B73F-0D7FE45F4A11}" presName="rect2" presStyleLbl="node1" presStyleIdx="2" presStyleCnt="3">
        <dgm:presLayoutVars>
          <dgm:bulletEnabled val="1"/>
        </dgm:presLayoutVars>
      </dgm:prSet>
      <dgm:spPr/>
    </dgm:pt>
    <dgm:pt modelId="{62DF3812-4CDE-4923-A1D1-4694D61348E7}" type="pres">
      <dgm:prSet presAssocID="{169B6229-5A3B-4AA9-B73F-0D7FE45F4A11}" presName="rect1" presStyleLbl="lnNode1" presStyleIdx="2" presStyleCnt="3"/>
      <dgm:spPr>
        <a:blipFill>
          <a:blip xmlns:r="http://schemas.openxmlformats.org/officeDocument/2006/relationships" r:embed="rId3"/>
          <a:srcRect/>
          <a:stretch>
            <a:fillRect l="-72000" r="-72000"/>
          </a:stretch>
        </a:blipFill>
      </dgm:spPr>
    </dgm:pt>
  </dgm:ptLst>
  <dgm:cxnLst>
    <dgm:cxn modelId="{F4DE1E05-85C9-4A60-8CB5-6B2B23D0ECE4}" srcId="{2404F01A-577C-41D9-B7E5-CC0B8F37AD35}" destId="{969D24E1-A26E-4B9D-B7E3-612250CBA500}" srcOrd="0" destOrd="0" parTransId="{6A4B6163-417A-432C-879E-D8D83E950346}" sibTransId="{DA7B9F1D-91C2-4AFE-9969-C26273EB0218}"/>
    <dgm:cxn modelId="{F16E910D-5189-422C-9091-7202677C3D64}" srcId="{B4E04B35-5570-415C-871D-62265A6DCFA2}" destId="{DA9175DD-ABD3-4545-B965-BD55C78DF6A4}" srcOrd="6" destOrd="0" parTransId="{E0DA986B-4E64-4ECC-AD7B-A1C8531E118C}" sibTransId="{FE42242B-3EE9-4F0D-A50E-C13E7A4D6BEB}"/>
    <dgm:cxn modelId="{2CC0E212-4D18-4E75-8C27-42D0E46DE73B}" type="presOf" srcId="{969D24E1-A26E-4B9D-B7E3-612250CBA500}" destId="{5B37F198-06AD-460F-B9C3-9BCE8B97708B}" srcOrd="0" destOrd="0" presId="urn:microsoft.com/office/officeart/2008/layout/AlternatingPictureBlocks"/>
    <dgm:cxn modelId="{8C459319-0524-43D7-8E11-836EF116DDD6}" type="presOf" srcId="{BFBFF36D-01AB-46D5-9F84-ABF8B0EEDBAF}" destId="{8CF51F75-9B09-4BC6-8F6E-D681A08CBFCE}" srcOrd="0" destOrd="3" presId="urn:microsoft.com/office/officeart/2008/layout/AlternatingPictureBlocks"/>
    <dgm:cxn modelId="{5BC7F41A-A48E-4BEE-9DF0-717CE433331A}" srcId="{B4E04B35-5570-415C-871D-62265A6DCFA2}" destId="{BFBFF36D-01AB-46D5-9F84-ABF8B0EEDBAF}" srcOrd="2" destOrd="0" parTransId="{C9E7E5BE-C233-4354-A11A-C29C1FF98BBA}" sibTransId="{D816897E-D889-4217-81C2-5669047CF4F3}"/>
    <dgm:cxn modelId="{37466328-380E-40DC-9DA7-A410062219E2}" srcId="{B4E04B35-5570-415C-871D-62265A6DCFA2}" destId="{CB3B44BB-EEC6-4659-A36E-358B7A1BBA13}" srcOrd="5" destOrd="0" parTransId="{DEBBAACE-1C3D-4D19-B877-2A9BE2B04DAC}" sibTransId="{93B16CBB-F101-4603-AC13-102D1167E8B7}"/>
    <dgm:cxn modelId="{9CF9D62F-2168-482E-AD48-68B0A398D63F}" srcId="{169B6229-5A3B-4AA9-B73F-0D7FE45F4A11}" destId="{1E6C85A4-170C-4AAA-89F7-47BE6F64193B}" srcOrd="2" destOrd="0" parTransId="{87AECEB8-0ABA-417F-83FF-C49050AE6F34}" sibTransId="{1F3276FE-80C1-4E64-97F0-9A30E176AF90}"/>
    <dgm:cxn modelId="{9D03B85B-81C9-44CE-AA91-0C72928D0FA3}" type="presOf" srcId="{2404F01A-577C-41D9-B7E5-CC0B8F37AD35}" destId="{CB5165B2-3FAB-46CA-BA14-D56B4C975B57}" srcOrd="0" destOrd="0" presId="urn:microsoft.com/office/officeart/2008/layout/AlternatingPictureBlocks"/>
    <dgm:cxn modelId="{24C20662-3554-40D8-BEFF-B97DDC0D9160}" type="presOf" srcId="{1E6C85A4-170C-4AAA-89F7-47BE6F64193B}" destId="{C8D79D3E-E67B-4A4D-A8D3-040C783DD390}" srcOrd="0" destOrd="3" presId="urn:microsoft.com/office/officeart/2008/layout/AlternatingPictureBlocks"/>
    <dgm:cxn modelId="{EDD85E42-30C2-4CF7-9ECC-38B06C292DB6}" srcId="{169B6229-5A3B-4AA9-B73F-0D7FE45F4A11}" destId="{10960654-CC24-48B5-8E79-5BC41DC2BABA}" srcOrd="0" destOrd="0" parTransId="{D1F29A85-1A48-469B-86D2-2ABA5C1D0934}" sibTransId="{84AF50C7-CA34-49D3-BBEF-2C087EC4A054}"/>
    <dgm:cxn modelId="{30144662-CC52-4283-916E-05406A07EFE4}" type="presOf" srcId="{A48F075E-1DAA-48BE-AF5E-DACDE7FA2072}" destId="{5B37F198-06AD-460F-B9C3-9BCE8B97708B}" srcOrd="0" destOrd="1" presId="urn:microsoft.com/office/officeart/2008/layout/AlternatingPictureBlocks"/>
    <dgm:cxn modelId="{CBC3BA62-A4BA-4BC0-846A-F2E5B9D3F109}" srcId="{2404F01A-577C-41D9-B7E5-CC0B8F37AD35}" destId="{169B6229-5A3B-4AA9-B73F-0D7FE45F4A11}" srcOrd="2" destOrd="0" parTransId="{F5C76333-6A50-45BC-99B1-0DB3034A6A36}" sibTransId="{1BEE5D2B-D5FC-4027-86F0-7CCD22953119}"/>
    <dgm:cxn modelId="{9DE0CC67-36DD-4830-810C-D55F61337C03}" type="presOf" srcId="{4527C69F-39BB-4820-BEB7-BAF400862EF0}" destId="{C8D79D3E-E67B-4A4D-A8D3-040C783DD390}" srcOrd="0" destOrd="2" presId="urn:microsoft.com/office/officeart/2008/layout/AlternatingPictureBlocks"/>
    <dgm:cxn modelId="{393B9554-319A-4022-94CD-09C6DEC4A859}" srcId="{2404F01A-577C-41D9-B7E5-CC0B8F37AD35}" destId="{B4E04B35-5570-415C-871D-62265A6DCFA2}" srcOrd="1" destOrd="0" parTransId="{217C8134-BCDF-4B4B-88E2-BB9F141AAAF4}" sibTransId="{20094D8F-B662-4479-8355-DEF5B167277A}"/>
    <dgm:cxn modelId="{965DE878-DABF-4564-830A-E1DD8F1A527D}" type="presOf" srcId="{CB3B44BB-EEC6-4659-A36E-358B7A1BBA13}" destId="{8CF51F75-9B09-4BC6-8F6E-D681A08CBFCE}" srcOrd="0" destOrd="6" presId="urn:microsoft.com/office/officeart/2008/layout/AlternatingPictureBlocks"/>
    <dgm:cxn modelId="{260FBE88-48C5-49E0-9DB3-38FD5A3C0668}" srcId="{B4E04B35-5570-415C-871D-62265A6DCFA2}" destId="{9DC7A25A-3527-47F2-88EB-443EB4B65591}" srcOrd="1" destOrd="0" parTransId="{BA517047-B8E7-4B26-BF79-9A77D52F5850}" sibTransId="{FBE138C3-5DEC-47CF-BD0C-49F34BFF4571}"/>
    <dgm:cxn modelId="{1B91D88B-7FC4-41D2-802E-27A3732ED6F6}" srcId="{B4E04B35-5570-415C-871D-62265A6DCFA2}" destId="{B54CDD98-BC48-48EE-A4A7-0D1E3A465947}" srcOrd="0" destOrd="0" parTransId="{93DDF284-7CE9-48CC-8D4F-2DFA710EF15F}" sibTransId="{DD52A1A4-C71D-495F-B75B-251DE4885A81}"/>
    <dgm:cxn modelId="{C8F2858F-0030-4443-90C1-02C2CA28D055}" srcId="{169B6229-5A3B-4AA9-B73F-0D7FE45F4A11}" destId="{465939AC-DFFF-4F55-8D97-BB0E4DBCA82E}" srcOrd="3" destOrd="0" parTransId="{65C5910C-91D8-447D-98B9-3782A9FE9A66}" sibTransId="{BBF9558F-2843-48A1-B58C-DC9D7C9110E6}"/>
    <dgm:cxn modelId="{DFD46F9B-03B9-4837-8274-74618D2A9DDE}" type="presOf" srcId="{1C2FDB38-E9D7-4F63-9023-2301FE93A7E3}" destId="{8CF51F75-9B09-4BC6-8F6E-D681A08CBFCE}" srcOrd="0" destOrd="4" presId="urn:microsoft.com/office/officeart/2008/layout/AlternatingPictureBlocks"/>
    <dgm:cxn modelId="{40C9FAA1-8BCC-4467-AEA1-78D33A529E13}" type="presOf" srcId="{169B6229-5A3B-4AA9-B73F-0D7FE45F4A11}" destId="{C8D79D3E-E67B-4A4D-A8D3-040C783DD390}" srcOrd="0" destOrd="0" presId="urn:microsoft.com/office/officeart/2008/layout/AlternatingPictureBlocks"/>
    <dgm:cxn modelId="{099236A4-75C9-4AF6-B126-B704C032DFA6}" srcId="{B4E04B35-5570-415C-871D-62265A6DCFA2}" destId="{7C3B16DC-A700-4B08-92E3-9F6161CAB886}" srcOrd="4" destOrd="0" parTransId="{3FBF7C59-4A90-426D-93B5-3CEC6E4A3873}" sibTransId="{C89957B5-637A-44F8-ACCE-103A422928F1}"/>
    <dgm:cxn modelId="{99E968A6-FF9C-4B7F-B7EF-46B32EB0E3CF}" type="presOf" srcId="{DA9175DD-ABD3-4545-B965-BD55C78DF6A4}" destId="{8CF51F75-9B09-4BC6-8F6E-D681A08CBFCE}" srcOrd="0" destOrd="7" presId="urn:microsoft.com/office/officeart/2008/layout/AlternatingPictureBlocks"/>
    <dgm:cxn modelId="{9A4B5CAA-1683-4CC0-866E-E5870B54764E}" type="presOf" srcId="{465939AC-DFFF-4F55-8D97-BB0E4DBCA82E}" destId="{C8D79D3E-E67B-4A4D-A8D3-040C783DD390}" srcOrd="0" destOrd="4" presId="urn:microsoft.com/office/officeart/2008/layout/AlternatingPictureBlocks"/>
    <dgm:cxn modelId="{987950BE-2F83-4B88-B2A7-59B38D8064B6}" type="presOf" srcId="{E302F788-9CD4-4DB0-95A7-70A0024E06DD}" destId="{5B37F198-06AD-460F-B9C3-9BCE8B97708B}" srcOrd="0" destOrd="2" presId="urn:microsoft.com/office/officeart/2008/layout/AlternatingPictureBlocks"/>
    <dgm:cxn modelId="{59F361C7-BE26-4A90-840B-135A8097FA4E}" type="presOf" srcId="{B4E04B35-5570-415C-871D-62265A6DCFA2}" destId="{8CF51F75-9B09-4BC6-8F6E-D681A08CBFCE}" srcOrd="0" destOrd="0" presId="urn:microsoft.com/office/officeart/2008/layout/AlternatingPictureBlocks"/>
    <dgm:cxn modelId="{09DB6ACC-41EA-4087-8543-4387EEDE6439}" type="presOf" srcId="{10960654-CC24-48B5-8E79-5BC41DC2BABA}" destId="{C8D79D3E-E67B-4A4D-A8D3-040C783DD390}" srcOrd="0" destOrd="1" presId="urn:microsoft.com/office/officeart/2008/layout/AlternatingPictureBlocks"/>
    <dgm:cxn modelId="{CF8A73D5-3DCB-46ED-8E90-E70B9F951168}" srcId="{969D24E1-A26E-4B9D-B7E3-612250CBA500}" destId="{E302F788-9CD4-4DB0-95A7-70A0024E06DD}" srcOrd="1" destOrd="0" parTransId="{771645E9-1568-42EB-8BFC-1B47F422E563}" sibTransId="{828078E7-13CA-4467-A514-7E552E1FE6C3}"/>
    <dgm:cxn modelId="{A62D18D6-FEE1-4C92-905E-DFA2719AFDB6}" srcId="{969D24E1-A26E-4B9D-B7E3-612250CBA500}" destId="{A48F075E-1DAA-48BE-AF5E-DACDE7FA2072}" srcOrd="0" destOrd="0" parTransId="{E5D5142E-F2FF-4497-90B5-4BA1F96F3DE8}" sibTransId="{BB789B08-7327-49C4-B0FE-CB806324F0DB}"/>
    <dgm:cxn modelId="{4FC284E9-863A-4CE9-8169-7C6BA193274B}" srcId="{B4E04B35-5570-415C-871D-62265A6DCFA2}" destId="{1C2FDB38-E9D7-4F63-9023-2301FE93A7E3}" srcOrd="3" destOrd="0" parTransId="{B7F7BA4B-7BA0-4808-A979-FB876B846AFF}" sibTransId="{4430A971-DFD3-43CC-8EBA-DE60321327E0}"/>
    <dgm:cxn modelId="{BFDA01F2-A498-4714-9370-5AEF27021F17}" type="presOf" srcId="{B54CDD98-BC48-48EE-A4A7-0D1E3A465947}" destId="{8CF51F75-9B09-4BC6-8F6E-D681A08CBFCE}" srcOrd="0" destOrd="1" presId="urn:microsoft.com/office/officeart/2008/layout/AlternatingPictureBlocks"/>
    <dgm:cxn modelId="{5B06E7F8-4F4B-4AB4-8E31-6FCCAA727B39}" type="presOf" srcId="{7C3B16DC-A700-4B08-92E3-9F6161CAB886}" destId="{8CF51F75-9B09-4BC6-8F6E-D681A08CBFCE}" srcOrd="0" destOrd="5" presId="urn:microsoft.com/office/officeart/2008/layout/AlternatingPictureBlocks"/>
    <dgm:cxn modelId="{999004FA-0E01-4511-8D19-3DF3B0D12B59}" type="presOf" srcId="{9DC7A25A-3527-47F2-88EB-443EB4B65591}" destId="{8CF51F75-9B09-4BC6-8F6E-D681A08CBFCE}" srcOrd="0" destOrd="2" presId="urn:microsoft.com/office/officeart/2008/layout/AlternatingPictureBlocks"/>
    <dgm:cxn modelId="{B7D00BFD-3B99-4350-8342-33B54D29BCBE}" srcId="{169B6229-5A3B-4AA9-B73F-0D7FE45F4A11}" destId="{4527C69F-39BB-4820-BEB7-BAF400862EF0}" srcOrd="1" destOrd="0" parTransId="{07C0A11C-C6E8-407C-8D7B-EFAFB645FB12}" sibTransId="{D01890A5-6738-42C5-9C5B-962550075792}"/>
    <dgm:cxn modelId="{EB3E478C-2CEE-4FDA-9993-6A591D97A476}" type="presParOf" srcId="{CB5165B2-3FAB-46CA-BA14-D56B4C975B57}" destId="{7C51BD24-30E9-4D1B-B092-9552851B0757}" srcOrd="0" destOrd="0" presId="urn:microsoft.com/office/officeart/2008/layout/AlternatingPictureBlocks"/>
    <dgm:cxn modelId="{05569CA0-1170-4FB3-9476-6C1D37FEAB22}" type="presParOf" srcId="{7C51BD24-30E9-4D1B-B092-9552851B0757}" destId="{5B37F198-06AD-460F-B9C3-9BCE8B97708B}" srcOrd="0" destOrd="0" presId="urn:microsoft.com/office/officeart/2008/layout/AlternatingPictureBlocks"/>
    <dgm:cxn modelId="{63012962-4FCA-47E3-BEE3-3B336AF2796A}" type="presParOf" srcId="{7C51BD24-30E9-4D1B-B092-9552851B0757}" destId="{E5D3B03C-84AC-4542-AC75-6725BE7302EF}" srcOrd="1" destOrd="0" presId="urn:microsoft.com/office/officeart/2008/layout/AlternatingPictureBlocks"/>
    <dgm:cxn modelId="{3F8A5979-6052-4B2F-AA39-D67298C3F030}" type="presParOf" srcId="{CB5165B2-3FAB-46CA-BA14-D56B4C975B57}" destId="{0815712A-D647-4208-A57A-B3F7BC5B29D6}" srcOrd="1" destOrd="0" presId="urn:microsoft.com/office/officeart/2008/layout/AlternatingPictureBlocks"/>
    <dgm:cxn modelId="{C8293F00-52BD-4323-BF1F-E63727E7E961}" type="presParOf" srcId="{CB5165B2-3FAB-46CA-BA14-D56B4C975B57}" destId="{EDE3053F-E094-45AF-B635-A2F512C084CD}" srcOrd="2" destOrd="0" presId="urn:microsoft.com/office/officeart/2008/layout/AlternatingPictureBlocks"/>
    <dgm:cxn modelId="{13CB8EB3-914B-4003-8DB8-1BC2E013245D}" type="presParOf" srcId="{EDE3053F-E094-45AF-B635-A2F512C084CD}" destId="{8CF51F75-9B09-4BC6-8F6E-D681A08CBFCE}" srcOrd="0" destOrd="0" presId="urn:microsoft.com/office/officeart/2008/layout/AlternatingPictureBlocks"/>
    <dgm:cxn modelId="{DA826542-0E1E-4D06-8B1E-CF989E70C7FF}" type="presParOf" srcId="{EDE3053F-E094-45AF-B635-A2F512C084CD}" destId="{7ECF938F-090C-4031-B414-3851B807A4FE}" srcOrd="1" destOrd="0" presId="urn:microsoft.com/office/officeart/2008/layout/AlternatingPictureBlocks"/>
    <dgm:cxn modelId="{8BC59703-BC13-40D9-889E-707971A5296C}" type="presParOf" srcId="{CB5165B2-3FAB-46CA-BA14-D56B4C975B57}" destId="{2E782A61-342F-4741-AACA-F21D68E11666}" srcOrd="3" destOrd="0" presId="urn:microsoft.com/office/officeart/2008/layout/AlternatingPictureBlocks"/>
    <dgm:cxn modelId="{828F78AF-ACC3-45D8-B2FA-D88EFB16852E}" type="presParOf" srcId="{CB5165B2-3FAB-46CA-BA14-D56B4C975B57}" destId="{0DD98650-95A7-47E9-A76E-28E5416754FA}" srcOrd="4" destOrd="0" presId="urn:microsoft.com/office/officeart/2008/layout/AlternatingPictureBlocks"/>
    <dgm:cxn modelId="{4143938C-AA68-4AE1-96EF-444A8155C2D5}" type="presParOf" srcId="{0DD98650-95A7-47E9-A76E-28E5416754FA}" destId="{C8D79D3E-E67B-4A4D-A8D3-040C783DD390}" srcOrd="0" destOrd="0" presId="urn:microsoft.com/office/officeart/2008/layout/AlternatingPictureBlocks"/>
    <dgm:cxn modelId="{C81A61BA-126A-47CC-84A2-AA055E0E17FB}" type="presParOf" srcId="{0DD98650-95A7-47E9-A76E-28E5416754FA}" destId="{62DF3812-4CDE-4923-A1D1-4694D61348E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 custT="1"/>
      <dgm:spPr/>
      <dgm:t>
        <a:bodyPr/>
        <a:lstStyle/>
        <a:p>
          <a:pPr algn="ctr"/>
          <a:r>
            <a:rPr lang="ru-RU" sz="2000" b="1" dirty="0"/>
            <a:t>55,7%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 custT="1"/>
      <dgm:spPr/>
      <dgm:t>
        <a:bodyPr/>
        <a:lstStyle/>
        <a:p>
          <a:pPr algn="ctr"/>
          <a:r>
            <a:rPr lang="ru-RU" sz="2000" b="1" dirty="0"/>
            <a:t>38,9%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 custT="1"/>
      <dgm:spPr/>
      <dgm:t>
        <a:bodyPr/>
        <a:lstStyle/>
        <a:p>
          <a:pPr algn="ctr"/>
          <a:r>
            <a:rPr lang="ru-RU" sz="2000" b="1" dirty="0"/>
            <a:t>24,8%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 custT="1"/>
      <dgm:spPr/>
      <dgm:t>
        <a:bodyPr/>
        <a:lstStyle/>
        <a:p>
          <a:pPr algn="ctr"/>
          <a:r>
            <a:rPr lang="ru-RU" sz="2000" b="1" dirty="0"/>
            <a:t>11,2%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 custT="1"/>
      <dgm:spPr/>
      <dgm:t>
        <a:bodyPr/>
        <a:lstStyle/>
        <a:p>
          <a:pPr algn="ctr"/>
          <a:r>
            <a:rPr lang="ru-RU" sz="2000" b="1" dirty="0"/>
            <a:t>10,1%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0DB0F803-C045-4B07-AE4C-D650B0FC47D9}">
      <dgm:prSet phldrT="[Текст]" custT="1"/>
      <dgm:spPr/>
      <dgm:t>
        <a:bodyPr/>
        <a:lstStyle/>
        <a:p>
          <a:pPr algn="ctr"/>
          <a:r>
            <a:rPr lang="ru-RU" sz="2000" b="1" dirty="0"/>
            <a:t>24,6%</a:t>
          </a:r>
        </a:p>
      </dgm:t>
    </dgm:pt>
    <dgm:pt modelId="{4ADDF90A-167C-41D7-95C0-5ECA1FF407C5}" type="parTrans" cxnId="{4B2D5006-EE47-4536-8B52-B749016A2D8F}">
      <dgm:prSet/>
      <dgm:spPr/>
      <dgm:t>
        <a:bodyPr/>
        <a:lstStyle/>
        <a:p>
          <a:endParaRPr lang="ru-RU"/>
        </a:p>
      </dgm:t>
    </dgm:pt>
    <dgm:pt modelId="{E42B6331-5F1C-4251-ADD9-390F13BCB2A9}" type="sibTrans" cxnId="{4B2D5006-EE47-4536-8B52-B749016A2D8F}">
      <dgm:prSet/>
      <dgm:spPr/>
      <dgm:t>
        <a:bodyPr/>
        <a:lstStyle/>
        <a:p>
          <a:endParaRPr lang="ru-RU"/>
        </a:p>
      </dgm:t>
    </dgm:pt>
    <dgm:pt modelId="{A5A321F3-7620-45F1-9204-6813F30105F4}">
      <dgm:prSet phldrT="[Текст]" custT="1"/>
      <dgm:spPr/>
      <dgm:t>
        <a:bodyPr/>
        <a:lstStyle/>
        <a:p>
          <a:pPr algn="ctr"/>
          <a:r>
            <a:rPr lang="ru-RU" sz="2000" b="1" dirty="0"/>
            <a:t>4,6%</a:t>
          </a:r>
        </a:p>
      </dgm:t>
    </dgm:pt>
    <dgm:pt modelId="{FD60E0B0-477F-466E-9D39-CEB55F536CAD}" type="parTrans" cxnId="{2D6A8CB5-8AE0-408F-B41B-6AD17FD453EC}">
      <dgm:prSet/>
      <dgm:spPr/>
      <dgm:t>
        <a:bodyPr/>
        <a:lstStyle/>
        <a:p>
          <a:endParaRPr lang="ru-RU"/>
        </a:p>
      </dgm:t>
    </dgm:pt>
    <dgm:pt modelId="{FEC1FBA7-731A-4A80-ADE5-A5F73E02B661}" type="sibTrans" cxnId="{2D6A8CB5-8AE0-408F-B41B-6AD17FD453EC}">
      <dgm:prSet/>
      <dgm:spPr/>
      <dgm:t>
        <a:bodyPr/>
        <a:lstStyle/>
        <a:p>
          <a:endParaRPr lang="ru-RU"/>
        </a:p>
      </dgm:t>
    </dgm:pt>
    <dgm:pt modelId="{5930D066-6ECF-4378-9CF0-EFAD15FEBE29}">
      <dgm:prSet phldrT="[Текст]" custT="1"/>
      <dgm:spPr/>
      <dgm:t>
        <a:bodyPr/>
        <a:lstStyle/>
        <a:p>
          <a:pPr algn="ctr"/>
          <a:r>
            <a:rPr lang="ru-RU" sz="2000" b="1" dirty="0"/>
            <a:t>0,4%</a:t>
          </a:r>
        </a:p>
      </dgm:t>
    </dgm:pt>
    <dgm:pt modelId="{F48F8153-6166-4FB1-B54D-6D8147975F33}" type="parTrans" cxnId="{0000B7F2-D1A1-4500-9EFA-663071D0782A}">
      <dgm:prSet/>
      <dgm:spPr/>
      <dgm:t>
        <a:bodyPr/>
        <a:lstStyle/>
        <a:p>
          <a:endParaRPr lang="ru-RU"/>
        </a:p>
      </dgm:t>
    </dgm:pt>
    <dgm:pt modelId="{038C3B1E-9088-44AC-8FAA-AB5A7BA207A8}" type="sibTrans" cxnId="{0000B7F2-D1A1-4500-9EFA-663071D0782A}">
      <dgm:prSet/>
      <dgm:spPr/>
      <dgm:t>
        <a:bodyPr/>
        <a:lstStyle/>
        <a:p>
          <a:endParaRPr lang="ru-RU"/>
        </a:p>
      </dgm:t>
    </dgm:pt>
    <dgm:pt modelId="{3D28BE32-C680-4E0B-ADFF-5644ED7F42D5}">
      <dgm:prSet phldrT="[Текст]"/>
      <dgm:spPr/>
      <dgm:t>
        <a:bodyPr/>
        <a:lstStyle/>
        <a:p>
          <a:r>
            <a:rPr lang="ru-RU" b="1" dirty="0"/>
            <a:t>Избыточная масса тела</a:t>
          </a:r>
        </a:p>
      </dgm:t>
    </dgm:pt>
    <dgm:pt modelId="{83812504-D15C-49BF-99E7-942408381600}" type="parTrans" cxnId="{3147C596-54D3-4822-8A91-5198586AA64D}">
      <dgm:prSet/>
      <dgm:spPr/>
      <dgm:t>
        <a:bodyPr/>
        <a:lstStyle/>
        <a:p>
          <a:endParaRPr lang="ru-RU"/>
        </a:p>
      </dgm:t>
    </dgm:pt>
    <dgm:pt modelId="{AAB7141A-1C4D-48B0-9F31-D7418829F52F}" type="sibTrans" cxnId="{3147C596-54D3-4822-8A91-5198586AA64D}">
      <dgm:prSet/>
      <dgm:spPr/>
      <dgm:t>
        <a:bodyPr/>
        <a:lstStyle/>
        <a:p>
          <a:endParaRPr lang="ru-RU"/>
        </a:p>
      </dgm:t>
    </dgm:pt>
    <dgm:pt modelId="{2EBA7074-3471-4F0E-A61A-58132C6A2D71}">
      <dgm:prSet phldrT="[Текст]"/>
      <dgm:spPr/>
      <dgm:t>
        <a:bodyPr/>
        <a:lstStyle/>
        <a:p>
          <a:r>
            <a:rPr lang="ru-RU" b="1" dirty="0"/>
            <a:t>Нерациональное питание</a:t>
          </a:r>
        </a:p>
      </dgm:t>
    </dgm:pt>
    <dgm:pt modelId="{AF5496CA-4309-43F2-94CE-135F83BDFDAB}" type="parTrans" cxnId="{E0A76F18-A88A-4B0D-A82F-4CCF48C7EF4F}">
      <dgm:prSet/>
      <dgm:spPr/>
      <dgm:t>
        <a:bodyPr/>
        <a:lstStyle/>
        <a:p>
          <a:endParaRPr lang="ru-RU"/>
        </a:p>
      </dgm:t>
    </dgm:pt>
    <dgm:pt modelId="{48136B66-8F6D-4F5F-8E03-0C189BE67A7C}" type="sibTrans" cxnId="{E0A76F18-A88A-4B0D-A82F-4CCF48C7EF4F}">
      <dgm:prSet/>
      <dgm:spPr/>
      <dgm:t>
        <a:bodyPr/>
        <a:lstStyle/>
        <a:p>
          <a:endParaRPr lang="ru-RU"/>
        </a:p>
      </dgm:t>
    </dgm:pt>
    <dgm:pt modelId="{E55F43D5-ADC4-421D-B33B-CE32827087F4}">
      <dgm:prSet phldrT="[Текст]"/>
      <dgm:spPr/>
      <dgm:t>
        <a:bodyPr/>
        <a:lstStyle/>
        <a:p>
          <a:r>
            <a:rPr lang="ru-RU" b="1" dirty="0"/>
            <a:t>Низкая физическая активность</a:t>
          </a:r>
        </a:p>
      </dgm:t>
    </dgm:pt>
    <dgm:pt modelId="{A8A593E6-439D-4849-B760-B7E41E0224AB}" type="parTrans" cxnId="{55A87FD0-578D-4F62-ADEA-6938A60B02E7}">
      <dgm:prSet/>
      <dgm:spPr/>
      <dgm:t>
        <a:bodyPr/>
        <a:lstStyle/>
        <a:p>
          <a:endParaRPr lang="ru-RU"/>
        </a:p>
      </dgm:t>
    </dgm:pt>
    <dgm:pt modelId="{D6E7712A-E571-4C4F-B058-71171C3BD6E0}" type="sibTrans" cxnId="{55A87FD0-578D-4F62-ADEA-6938A60B02E7}">
      <dgm:prSet/>
      <dgm:spPr/>
      <dgm:t>
        <a:bodyPr/>
        <a:lstStyle/>
        <a:p>
          <a:endParaRPr lang="ru-RU"/>
        </a:p>
      </dgm:t>
    </dgm:pt>
    <dgm:pt modelId="{26A8725E-8627-4B51-8325-522CC15E0C27}">
      <dgm:prSet phldrT="[Текст]"/>
      <dgm:spPr/>
      <dgm:t>
        <a:bodyPr/>
        <a:lstStyle/>
        <a:p>
          <a:r>
            <a:rPr lang="ru-RU" b="1" dirty="0"/>
            <a:t>Повышенный уровень АД</a:t>
          </a:r>
        </a:p>
      </dgm:t>
    </dgm:pt>
    <dgm:pt modelId="{6DAAA43A-E6C9-487F-9909-A5E7EC07B42A}" type="parTrans" cxnId="{38940369-B6A4-42E1-8AB1-2A7244CDEEE3}">
      <dgm:prSet/>
      <dgm:spPr/>
      <dgm:t>
        <a:bodyPr/>
        <a:lstStyle/>
        <a:p>
          <a:endParaRPr lang="ru-RU"/>
        </a:p>
      </dgm:t>
    </dgm:pt>
    <dgm:pt modelId="{B9D98E28-73C7-4040-8A8A-BB737219F1F9}" type="sibTrans" cxnId="{38940369-B6A4-42E1-8AB1-2A7244CDEEE3}">
      <dgm:prSet/>
      <dgm:spPr/>
      <dgm:t>
        <a:bodyPr/>
        <a:lstStyle/>
        <a:p>
          <a:endParaRPr lang="ru-RU"/>
        </a:p>
      </dgm:t>
    </dgm:pt>
    <dgm:pt modelId="{8EF0755C-4397-4543-AA3C-487509EE4AF4}">
      <dgm:prSet phldrT="[Текст]"/>
      <dgm:spPr/>
      <dgm:t>
        <a:bodyPr/>
        <a:lstStyle/>
        <a:p>
          <a:r>
            <a:rPr lang="ru-RU" b="1" dirty="0"/>
            <a:t>Курение</a:t>
          </a:r>
        </a:p>
      </dgm:t>
    </dgm:pt>
    <dgm:pt modelId="{71C6A364-2960-4E41-B51B-9B37735CBA1C}" type="parTrans" cxnId="{57A7E2E6-CCD5-483E-8629-1A79F9E7FAF8}">
      <dgm:prSet/>
      <dgm:spPr/>
      <dgm:t>
        <a:bodyPr/>
        <a:lstStyle/>
        <a:p>
          <a:endParaRPr lang="ru-RU"/>
        </a:p>
      </dgm:t>
    </dgm:pt>
    <dgm:pt modelId="{8E0FF3F9-DE6B-476F-84ED-8DEAA75BD5C3}" type="sibTrans" cxnId="{57A7E2E6-CCD5-483E-8629-1A79F9E7FAF8}">
      <dgm:prSet/>
      <dgm:spPr/>
      <dgm:t>
        <a:bodyPr/>
        <a:lstStyle/>
        <a:p>
          <a:endParaRPr lang="ru-RU"/>
        </a:p>
      </dgm:t>
    </dgm:pt>
    <dgm:pt modelId="{1FE1A6CE-71F7-4376-A6BD-DCFE174C617B}">
      <dgm:prSet phldrT="[Текст]"/>
      <dgm:spPr/>
      <dgm:t>
        <a:bodyPr/>
        <a:lstStyle/>
        <a:p>
          <a:r>
            <a:rPr lang="ru-RU" b="1" dirty="0"/>
            <a:t>Повышенный уровень сахара (гипергликемия)</a:t>
          </a:r>
        </a:p>
      </dgm:t>
    </dgm:pt>
    <dgm:pt modelId="{7B1F49DF-0577-4C7A-AAAE-8D9D601E909C}" type="parTrans" cxnId="{DEFB1CD6-04F1-47F2-88CF-F1C0084F9463}">
      <dgm:prSet/>
      <dgm:spPr/>
      <dgm:t>
        <a:bodyPr/>
        <a:lstStyle/>
        <a:p>
          <a:endParaRPr lang="ru-RU"/>
        </a:p>
      </dgm:t>
    </dgm:pt>
    <dgm:pt modelId="{937B1595-16FA-4F72-994C-3D3447E1CFB9}" type="sibTrans" cxnId="{DEFB1CD6-04F1-47F2-88CF-F1C0084F9463}">
      <dgm:prSet/>
      <dgm:spPr/>
      <dgm:t>
        <a:bodyPr/>
        <a:lstStyle/>
        <a:p>
          <a:endParaRPr lang="ru-RU"/>
        </a:p>
      </dgm:t>
    </dgm:pt>
    <dgm:pt modelId="{D3B658E0-0A84-49D4-9DC7-F293690448EC}">
      <dgm:prSet phldrT="[Текст]"/>
      <dgm:spPr/>
      <dgm:t>
        <a:bodyPr/>
        <a:lstStyle/>
        <a:p>
          <a:r>
            <a:rPr lang="ru-RU" b="1" dirty="0"/>
            <a:t>Пагубное употребление алкоголя</a:t>
          </a:r>
        </a:p>
      </dgm:t>
    </dgm:pt>
    <dgm:pt modelId="{2BD7E910-5C75-4542-8EDE-E097F4F37CAA}" type="parTrans" cxnId="{CB276EF6-16E2-4A61-A205-7E81278F7AC3}">
      <dgm:prSet/>
      <dgm:spPr/>
      <dgm:t>
        <a:bodyPr/>
        <a:lstStyle/>
        <a:p>
          <a:endParaRPr lang="ru-RU"/>
        </a:p>
      </dgm:t>
    </dgm:pt>
    <dgm:pt modelId="{1F77CCEE-3144-42F1-A573-E5700309F0C9}" type="sibTrans" cxnId="{CB276EF6-16E2-4A61-A205-7E81278F7AC3}">
      <dgm:prSet/>
      <dgm:spPr/>
      <dgm:t>
        <a:bodyPr/>
        <a:lstStyle/>
        <a:p>
          <a:endParaRPr lang="ru-RU"/>
        </a:p>
      </dgm:t>
    </dgm:pt>
    <dgm:pt modelId="{C9E52A32-C10E-4FAD-8858-64607F23005A}">
      <dgm:prSet phldrT="[Текст]"/>
      <dgm:spPr/>
      <dgm:t>
        <a:bodyPr/>
        <a:lstStyle/>
        <a:p>
          <a:r>
            <a:rPr lang="ru-RU" b="1" dirty="0"/>
            <a:t>Пагубное употребление наркотиков</a:t>
          </a:r>
        </a:p>
      </dgm:t>
    </dgm:pt>
    <dgm:pt modelId="{BE57FCE2-181E-4B8F-80AB-8CA154239204}" type="parTrans" cxnId="{178159AA-5A80-4167-8C41-7C02AC0E5B3E}">
      <dgm:prSet/>
      <dgm:spPr/>
      <dgm:t>
        <a:bodyPr/>
        <a:lstStyle/>
        <a:p>
          <a:endParaRPr lang="ru-RU"/>
        </a:p>
      </dgm:t>
    </dgm:pt>
    <dgm:pt modelId="{B1A2D901-EF90-4706-AD7E-A3C735E72886}" type="sibTrans" cxnId="{178159AA-5A80-4167-8C41-7C02AC0E5B3E}">
      <dgm:prSet/>
      <dgm:spPr/>
      <dgm:t>
        <a:bodyPr/>
        <a:lstStyle/>
        <a:p>
          <a:endParaRPr lang="ru-RU"/>
        </a:p>
      </dgm:t>
    </dgm:pt>
    <dgm:pt modelId="{C9B0A72E-DCDE-488B-A634-C49876224253}" type="pres">
      <dgm:prSet presAssocID="{D683299D-ABAB-43FC-94D4-E7FFD23C34D2}" presName="Name0" presStyleCnt="0">
        <dgm:presLayoutVars>
          <dgm:chMax/>
          <dgm:chPref/>
          <dgm:dir/>
        </dgm:presLayoutVars>
      </dgm:prSet>
      <dgm:spPr/>
    </dgm:pt>
    <dgm:pt modelId="{A9F96EED-9BB9-445F-910B-A72109FB8BD8}" type="pres">
      <dgm:prSet presAssocID="{B1F41F86-D58B-4E2A-99EB-08ED345D685C}" presName="composite" presStyleCnt="0">
        <dgm:presLayoutVars>
          <dgm:chMax val="1"/>
          <dgm:chPref val="1"/>
        </dgm:presLayoutVars>
      </dgm:prSet>
      <dgm:spPr/>
    </dgm:pt>
    <dgm:pt modelId="{05F39FE2-DA1D-47F7-997E-F7136D5F6E42}" type="pres">
      <dgm:prSet presAssocID="{B1F41F86-D58B-4E2A-99EB-08ED345D685C}" presName="Accent" presStyleLbl="trAlignAcc1" presStyleIdx="0" presStyleCnt="8">
        <dgm:presLayoutVars>
          <dgm:chMax val="0"/>
          <dgm:chPref val="0"/>
        </dgm:presLayoutVars>
      </dgm:prSet>
      <dgm:spPr/>
    </dgm:pt>
    <dgm:pt modelId="{25D0D16B-968D-4BA7-8B7C-FB5D72F1D301}" type="pres">
      <dgm:prSet presAssocID="{B1F41F86-D58B-4E2A-99EB-08ED345D685C}" presName="Image" presStyleLbl="alignImgPlace1" presStyleIdx="0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C19CBC3-1BDB-4A61-A6F4-ECCF793BDA35}" type="pres">
      <dgm:prSet presAssocID="{B1F41F86-D58B-4E2A-99EB-08ED345D685C}" presName="ChildComposite" presStyleCnt="0"/>
      <dgm:spPr/>
    </dgm:pt>
    <dgm:pt modelId="{24C4DA9E-ED46-476A-85B1-027F60866FAC}" type="pres">
      <dgm:prSet presAssocID="{B1F41F86-D58B-4E2A-99EB-08ED345D685C}" presName="Child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CF4AA14E-612D-4704-9226-6B18A23CB9F6}" type="pres">
      <dgm:prSet presAssocID="{B1F41F86-D58B-4E2A-99EB-08ED345D685C}" presName="Parent" presStyleLbl="revTx" presStyleIdx="0" presStyleCnt="8">
        <dgm:presLayoutVars>
          <dgm:chMax val="1"/>
          <dgm:chPref val="0"/>
          <dgm:bulletEnabled val="1"/>
        </dgm:presLayoutVars>
      </dgm:prSet>
      <dgm:spPr/>
    </dgm:pt>
    <dgm:pt modelId="{89254A3C-870F-4BA1-9C7C-B091DEADBDDD}" type="pres">
      <dgm:prSet presAssocID="{2630DC6E-2CA8-4689-88B9-B541492E931A}" presName="sibTrans" presStyleCnt="0"/>
      <dgm:spPr/>
    </dgm:pt>
    <dgm:pt modelId="{53008826-F04F-404B-9B61-B4ED2B419370}" type="pres">
      <dgm:prSet presAssocID="{8B1AF8FD-A3D2-40E0-8F96-BD78CAB7EFF9}" presName="composite" presStyleCnt="0">
        <dgm:presLayoutVars>
          <dgm:chMax val="1"/>
          <dgm:chPref val="1"/>
        </dgm:presLayoutVars>
      </dgm:prSet>
      <dgm:spPr/>
    </dgm:pt>
    <dgm:pt modelId="{8453DCDF-A7B7-4166-98FF-BE6D7612F35F}" type="pres">
      <dgm:prSet presAssocID="{8B1AF8FD-A3D2-40E0-8F96-BD78CAB7EFF9}" presName="Accent" presStyleLbl="trAlignAcc1" presStyleIdx="1" presStyleCnt="8">
        <dgm:presLayoutVars>
          <dgm:chMax val="0"/>
          <dgm:chPref val="0"/>
        </dgm:presLayoutVars>
      </dgm:prSet>
      <dgm:spPr/>
    </dgm:pt>
    <dgm:pt modelId="{105226A0-DCB2-4E9D-88A4-E3F1C8DE7CFD}" type="pres">
      <dgm:prSet presAssocID="{8B1AF8FD-A3D2-40E0-8F96-BD78CAB7EFF9}" presName="Image" presStyleLbl="alignImgPlace1" presStyleIdx="1" presStyleCnt="8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/>
          <a:srcRect/>
          <a:stretch>
            <a:fillRect l="-14000" r="-10000"/>
          </a:stretch>
        </a:blipFill>
      </dgm:spPr>
    </dgm:pt>
    <dgm:pt modelId="{791DCA64-6029-4CF9-A103-6B8923B153E4}" type="pres">
      <dgm:prSet presAssocID="{8B1AF8FD-A3D2-40E0-8F96-BD78CAB7EFF9}" presName="ChildComposite" presStyleCnt="0"/>
      <dgm:spPr/>
    </dgm:pt>
    <dgm:pt modelId="{18C5EBA9-0EE4-4A8D-850D-067D6783AF5F}" type="pres">
      <dgm:prSet presAssocID="{8B1AF8FD-A3D2-40E0-8F96-BD78CAB7EFF9}" presName="Child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E0702F08-E042-43B4-8D59-6A316D5CA05D}" type="pres">
      <dgm:prSet presAssocID="{8B1AF8FD-A3D2-40E0-8F96-BD78CAB7EFF9}" presName="Parent" presStyleLbl="revTx" presStyleIdx="1" presStyleCnt="8">
        <dgm:presLayoutVars>
          <dgm:chMax val="1"/>
          <dgm:chPref val="0"/>
          <dgm:bulletEnabled val="1"/>
        </dgm:presLayoutVars>
      </dgm:prSet>
      <dgm:spPr/>
    </dgm:pt>
    <dgm:pt modelId="{EB713D06-CE6E-4611-BB33-2FCD1695519A}" type="pres">
      <dgm:prSet presAssocID="{23673013-59AA-4B51-9009-E52BDA4F37D6}" presName="sibTrans" presStyleCnt="0"/>
      <dgm:spPr/>
    </dgm:pt>
    <dgm:pt modelId="{F936A7F7-8BC5-462E-84BC-5B805837E3B7}" type="pres">
      <dgm:prSet presAssocID="{ACF772B0-33C6-4EDC-B2F2-A3316CF6BE04}" presName="composite" presStyleCnt="0">
        <dgm:presLayoutVars>
          <dgm:chMax val="1"/>
          <dgm:chPref val="1"/>
        </dgm:presLayoutVars>
      </dgm:prSet>
      <dgm:spPr/>
    </dgm:pt>
    <dgm:pt modelId="{7899B1B5-32D1-45F0-98D4-7DC347F51A45}" type="pres">
      <dgm:prSet presAssocID="{ACF772B0-33C6-4EDC-B2F2-A3316CF6BE04}" presName="Accent" presStyleLbl="trAlignAcc1" presStyleIdx="2" presStyleCnt="8">
        <dgm:presLayoutVars>
          <dgm:chMax val="0"/>
          <dgm:chPref val="0"/>
        </dgm:presLayoutVars>
      </dgm:prSet>
      <dgm:spPr/>
    </dgm:pt>
    <dgm:pt modelId="{8F6EED40-960C-4252-B892-D0A0E68E5BA7}" type="pres">
      <dgm:prSet presAssocID="{ACF772B0-33C6-4EDC-B2F2-A3316CF6BE04}" presName="Image" presStyleLbl="alignImgPlace1" presStyleIdx="2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698ED3C6-124D-4D6B-B801-598FB396B2C1}" type="pres">
      <dgm:prSet presAssocID="{ACF772B0-33C6-4EDC-B2F2-A3316CF6BE04}" presName="ChildComposite" presStyleCnt="0"/>
      <dgm:spPr/>
    </dgm:pt>
    <dgm:pt modelId="{EC8238FB-3054-4F22-97FF-FA933ED0D26E}" type="pres">
      <dgm:prSet presAssocID="{ACF772B0-33C6-4EDC-B2F2-A3316CF6BE04}" presName="Child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2E6CD246-044E-4E42-B58B-53F3B21C44C9}" type="pres">
      <dgm:prSet presAssocID="{ACF772B0-33C6-4EDC-B2F2-A3316CF6BE04}" presName="Parent" presStyleLbl="revTx" presStyleIdx="2" presStyleCnt="8">
        <dgm:presLayoutVars>
          <dgm:chMax val="1"/>
          <dgm:chPref val="0"/>
          <dgm:bulletEnabled val="1"/>
        </dgm:presLayoutVars>
      </dgm:prSet>
      <dgm:spPr/>
    </dgm:pt>
    <dgm:pt modelId="{820ADB4A-586B-4900-9EE9-21446C693E4C}" type="pres">
      <dgm:prSet presAssocID="{060F8F46-0594-47E0-9884-C64275B96FD7}" presName="sibTrans" presStyleCnt="0"/>
      <dgm:spPr/>
    </dgm:pt>
    <dgm:pt modelId="{7869B691-1398-4E1E-B46E-9C3BE5A45E97}" type="pres">
      <dgm:prSet presAssocID="{0DB0F803-C045-4B07-AE4C-D650B0FC47D9}" presName="composite" presStyleCnt="0">
        <dgm:presLayoutVars>
          <dgm:chMax val="1"/>
          <dgm:chPref val="1"/>
        </dgm:presLayoutVars>
      </dgm:prSet>
      <dgm:spPr/>
    </dgm:pt>
    <dgm:pt modelId="{5866AAF6-98AE-480D-B954-62FACFC0D16E}" type="pres">
      <dgm:prSet presAssocID="{0DB0F803-C045-4B07-AE4C-D650B0FC47D9}" presName="Accent" presStyleLbl="trAlignAcc1" presStyleIdx="3" presStyleCnt="8">
        <dgm:presLayoutVars>
          <dgm:chMax val="0"/>
          <dgm:chPref val="0"/>
        </dgm:presLayoutVars>
      </dgm:prSet>
      <dgm:spPr/>
    </dgm:pt>
    <dgm:pt modelId="{FA00C24E-8A0A-436A-BC44-E4B19AD3CD85}" type="pres">
      <dgm:prSet presAssocID="{0DB0F803-C045-4B07-AE4C-D650B0FC47D9}" presName="Image" presStyleLbl="alignImgPlace1" presStyleIdx="3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5B93097-317E-4DFE-AA7B-7CA1ADB0C883}" type="pres">
      <dgm:prSet presAssocID="{0DB0F803-C045-4B07-AE4C-D650B0FC47D9}" presName="ChildComposite" presStyleCnt="0"/>
      <dgm:spPr/>
    </dgm:pt>
    <dgm:pt modelId="{7EBF38B8-AF28-4FDA-9906-580F32191DC9}" type="pres">
      <dgm:prSet presAssocID="{0DB0F803-C045-4B07-AE4C-D650B0FC47D9}" presName="Child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DF345C91-7755-4DB3-8BDE-AF0DC6B2200E}" type="pres">
      <dgm:prSet presAssocID="{0DB0F803-C045-4B07-AE4C-D650B0FC47D9}" presName="Parent" presStyleLbl="revTx" presStyleIdx="3" presStyleCnt="8">
        <dgm:presLayoutVars>
          <dgm:chMax val="1"/>
          <dgm:chPref val="0"/>
          <dgm:bulletEnabled val="1"/>
        </dgm:presLayoutVars>
      </dgm:prSet>
      <dgm:spPr/>
    </dgm:pt>
    <dgm:pt modelId="{CB0C4435-4903-4177-A0F1-BEF1F6CF6B50}" type="pres">
      <dgm:prSet presAssocID="{E42B6331-5F1C-4251-ADD9-390F13BCB2A9}" presName="sibTrans" presStyleCnt="0"/>
      <dgm:spPr/>
    </dgm:pt>
    <dgm:pt modelId="{E1F90732-1443-4759-923E-E2B98FF62EF2}" type="pres">
      <dgm:prSet presAssocID="{6FD98A34-802A-417D-B343-C9B454989404}" presName="composite" presStyleCnt="0">
        <dgm:presLayoutVars>
          <dgm:chMax val="1"/>
          <dgm:chPref val="1"/>
        </dgm:presLayoutVars>
      </dgm:prSet>
      <dgm:spPr/>
    </dgm:pt>
    <dgm:pt modelId="{A197F0A0-1F77-4DB7-B658-1558B1E92494}" type="pres">
      <dgm:prSet presAssocID="{6FD98A34-802A-417D-B343-C9B454989404}" presName="Accent" presStyleLbl="trAlignAcc1" presStyleIdx="4" presStyleCnt="8">
        <dgm:presLayoutVars>
          <dgm:chMax val="0"/>
          <dgm:chPref val="0"/>
        </dgm:presLayoutVars>
      </dgm:prSet>
      <dgm:spPr/>
    </dgm:pt>
    <dgm:pt modelId="{371FC5A7-2310-44B7-B5A5-03047E4E37FA}" type="pres">
      <dgm:prSet presAssocID="{6FD98A34-802A-417D-B343-C9B454989404}" presName="Image" presStyleLbl="alignImgPlace1" presStyleIdx="4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C093EA05-C418-4CCA-8146-D87C4101DAC0}" type="pres">
      <dgm:prSet presAssocID="{6FD98A34-802A-417D-B343-C9B454989404}" presName="ChildComposite" presStyleCnt="0"/>
      <dgm:spPr/>
    </dgm:pt>
    <dgm:pt modelId="{1623C911-6FBF-4399-82D5-B07E62DA4D33}" type="pres">
      <dgm:prSet presAssocID="{6FD98A34-802A-417D-B343-C9B454989404}" presName="Child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6E7A0A6-D9DA-474D-9C3E-456EF7F8EB7D}" type="pres">
      <dgm:prSet presAssocID="{6FD98A34-802A-417D-B343-C9B454989404}" presName="Parent" presStyleLbl="revTx" presStyleIdx="4" presStyleCnt="8">
        <dgm:presLayoutVars>
          <dgm:chMax val="1"/>
          <dgm:chPref val="0"/>
          <dgm:bulletEnabled val="1"/>
        </dgm:presLayoutVars>
      </dgm:prSet>
      <dgm:spPr/>
    </dgm:pt>
    <dgm:pt modelId="{F3B0AAAC-B237-4828-9276-C7A05CADED63}" type="pres">
      <dgm:prSet presAssocID="{C145C7DC-9E52-4AC9-977A-1D3F2C548166}" presName="sibTrans" presStyleCnt="0"/>
      <dgm:spPr/>
    </dgm:pt>
    <dgm:pt modelId="{BEF98E35-F83A-479F-B1AA-72D92AE82BDE}" type="pres">
      <dgm:prSet presAssocID="{C424BB24-914A-48F1-9040-BEF341348F1F}" presName="composite" presStyleCnt="0">
        <dgm:presLayoutVars>
          <dgm:chMax val="1"/>
          <dgm:chPref val="1"/>
        </dgm:presLayoutVars>
      </dgm:prSet>
      <dgm:spPr/>
    </dgm:pt>
    <dgm:pt modelId="{8B9A3D92-6C15-454F-9D3D-3A4FCE3D9803}" type="pres">
      <dgm:prSet presAssocID="{C424BB24-914A-48F1-9040-BEF341348F1F}" presName="Accent" presStyleLbl="trAlignAcc1" presStyleIdx="5" presStyleCnt="8">
        <dgm:presLayoutVars>
          <dgm:chMax val="0"/>
          <dgm:chPref val="0"/>
        </dgm:presLayoutVars>
      </dgm:prSet>
      <dgm:spPr/>
    </dgm:pt>
    <dgm:pt modelId="{AE67CE47-1357-4104-A444-B569AAECBD24}" type="pres">
      <dgm:prSet presAssocID="{C424BB24-914A-48F1-9040-BEF341348F1F}" presName="Image" presStyleLbl="alignImgPlace1" presStyleIdx="5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/>
          <a:srcRect/>
          <a:stretch>
            <a:fillRect t="-2000" b="-2000"/>
          </a:stretch>
        </a:blipFill>
      </dgm:spPr>
    </dgm:pt>
    <dgm:pt modelId="{70DED398-9B98-4742-B711-D3D2E745083F}" type="pres">
      <dgm:prSet presAssocID="{C424BB24-914A-48F1-9040-BEF341348F1F}" presName="ChildComposite" presStyleCnt="0"/>
      <dgm:spPr/>
    </dgm:pt>
    <dgm:pt modelId="{9741ED8D-403C-468D-BAA8-FF00D5313378}" type="pres">
      <dgm:prSet presAssocID="{C424BB24-914A-48F1-9040-BEF341348F1F}" presName="Child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D35DE273-E558-4611-8E75-14D8B1708EE1}" type="pres">
      <dgm:prSet presAssocID="{C424BB24-914A-48F1-9040-BEF341348F1F}" presName="Parent" presStyleLbl="revTx" presStyleIdx="5" presStyleCnt="8">
        <dgm:presLayoutVars>
          <dgm:chMax val="1"/>
          <dgm:chPref val="0"/>
          <dgm:bulletEnabled val="1"/>
        </dgm:presLayoutVars>
      </dgm:prSet>
      <dgm:spPr/>
    </dgm:pt>
    <dgm:pt modelId="{DF27887F-020C-492B-9D9C-496F678FACA5}" type="pres">
      <dgm:prSet presAssocID="{F0EE004D-934E-4CC2-8464-64E1BB954498}" presName="sibTrans" presStyleCnt="0"/>
      <dgm:spPr/>
    </dgm:pt>
    <dgm:pt modelId="{2E18C524-5123-48A3-9DEA-B3EB5D67022E}" type="pres">
      <dgm:prSet presAssocID="{A5A321F3-7620-45F1-9204-6813F30105F4}" presName="composite" presStyleCnt="0">
        <dgm:presLayoutVars>
          <dgm:chMax val="1"/>
          <dgm:chPref val="1"/>
        </dgm:presLayoutVars>
      </dgm:prSet>
      <dgm:spPr/>
    </dgm:pt>
    <dgm:pt modelId="{15056652-42BF-40F6-948F-7CA6D6263470}" type="pres">
      <dgm:prSet presAssocID="{A5A321F3-7620-45F1-9204-6813F30105F4}" presName="Accent" presStyleLbl="trAlignAcc1" presStyleIdx="6" presStyleCnt="8">
        <dgm:presLayoutVars>
          <dgm:chMax val="0"/>
          <dgm:chPref val="0"/>
        </dgm:presLayoutVars>
      </dgm:prSet>
      <dgm:spPr/>
    </dgm:pt>
    <dgm:pt modelId="{383280D9-9441-4DA0-B0B7-4CC6E01C93E3}" type="pres">
      <dgm:prSet presAssocID="{A5A321F3-7620-45F1-9204-6813F30105F4}" presName="Image" presStyleLbl="alignImgPlace1" presStyleIdx="6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EB0D0BB-E0C9-404D-838F-1FBB0C7A756A}" type="pres">
      <dgm:prSet presAssocID="{A5A321F3-7620-45F1-9204-6813F30105F4}" presName="ChildComposite" presStyleCnt="0"/>
      <dgm:spPr/>
    </dgm:pt>
    <dgm:pt modelId="{27CD3C9C-DA73-495E-87DE-7256826E3927}" type="pres">
      <dgm:prSet presAssocID="{A5A321F3-7620-45F1-9204-6813F30105F4}" presName="Child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1A828ED8-E884-4480-A26E-84A1EC8C9EFE}" type="pres">
      <dgm:prSet presAssocID="{A5A321F3-7620-45F1-9204-6813F30105F4}" presName="Parent" presStyleLbl="revTx" presStyleIdx="6" presStyleCnt="8">
        <dgm:presLayoutVars>
          <dgm:chMax val="1"/>
          <dgm:chPref val="0"/>
          <dgm:bulletEnabled val="1"/>
        </dgm:presLayoutVars>
      </dgm:prSet>
      <dgm:spPr/>
    </dgm:pt>
    <dgm:pt modelId="{8AEBEFC7-2555-4DCF-9884-3DBD6A171BDE}" type="pres">
      <dgm:prSet presAssocID="{FEC1FBA7-731A-4A80-ADE5-A5F73E02B661}" presName="sibTrans" presStyleCnt="0"/>
      <dgm:spPr/>
    </dgm:pt>
    <dgm:pt modelId="{A8EC2042-5AFA-48EC-95DA-428407601F96}" type="pres">
      <dgm:prSet presAssocID="{5930D066-6ECF-4378-9CF0-EFAD15FEBE29}" presName="composite" presStyleCnt="0">
        <dgm:presLayoutVars>
          <dgm:chMax val="1"/>
          <dgm:chPref val="1"/>
        </dgm:presLayoutVars>
      </dgm:prSet>
      <dgm:spPr/>
    </dgm:pt>
    <dgm:pt modelId="{93E9915D-E965-44BC-933E-F41B2835A2AE}" type="pres">
      <dgm:prSet presAssocID="{5930D066-6ECF-4378-9CF0-EFAD15FEBE29}" presName="Accent" presStyleLbl="trAlignAcc1" presStyleIdx="7" presStyleCnt="8">
        <dgm:presLayoutVars>
          <dgm:chMax val="0"/>
          <dgm:chPref val="0"/>
        </dgm:presLayoutVars>
      </dgm:prSet>
      <dgm:spPr/>
    </dgm:pt>
    <dgm:pt modelId="{E0955897-8A88-419D-9083-B27297F4C061}" type="pres">
      <dgm:prSet presAssocID="{5930D066-6ECF-4378-9CF0-EFAD15FEBE29}" presName="Image" presStyleLbl="alignImgPlace1" presStyleIdx="7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/>
          <a:srcRect/>
          <a:stretch>
            <a:fillRect l="-46000" r="-46000"/>
          </a:stretch>
        </a:blipFill>
      </dgm:spPr>
    </dgm:pt>
    <dgm:pt modelId="{68AAEED7-0287-42C2-BF8E-07B4B14DE59B}" type="pres">
      <dgm:prSet presAssocID="{5930D066-6ECF-4378-9CF0-EFAD15FEBE29}" presName="ChildComposite" presStyleCnt="0"/>
      <dgm:spPr/>
    </dgm:pt>
    <dgm:pt modelId="{C4572FC5-CF11-44CE-94BC-EB7A22D22102}" type="pres">
      <dgm:prSet presAssocID="{5930D066-6ECF-4378-9CF0-EFAD15FEBE29}" presName="Child" presStyleLbl="node1" presStyleIdx="7" presStyleCnt="8">
        <dgm:presLayoutVars>
          <dgm:chMax val="0"/>
          <dgm:chPref val="0"/>
          <dgm:bulletEnabled val="1"/>
        </dgm:presLayoutVars>
      </dgm:prSet>
      <dgm:spPr/>
    </dgm:pt>
    <dgm:pt modelId="{40DEF8C4-0575-487E-BC6B-0A40AE06032F}" type="pres">
      <dgm:prSet presAssocID="{5930D066-6ECF-4378-9CF0-EFAD15FEBE29}" presName="Parent" presStyleLbl="revTx" presStyleIdx="7" presStyleCnt="8">
        <dgm:presLayoutVars>
          <dgm:chMax val="1"/>
          <dgm:chPref val="0"/>
          <dgm:bulletEnabled val="1"/>
        </dgm:presLayoutVars>
      </dgm:prSet>
      <dgm:spPr/>
    </dgm:pt>
  </dgm:ptLst>
  <dgm:cxnLst>
    <dgm:cxn modelId="{DED5D900-AE46-4B23-8370-09B8F6E1F9DE}" type="presOf" srcId="{8B1AF8FD-A3D2-40E0-8F96-BD78CAB7EFF9}" destId="{E0702F08-E042-43B4-8D59-6A316D5CA05D}" srcOrd="0" destOrd="0" presId="urn:microsoft.com/office/officeart/2008/layout/CaptionedPictures"/>
    <dgm:cxn modelId="{4B2D5006-EE47-4536-8B52-B749016A2D8F}" srcId="{D683299D-ABAB-43FC-94D4-E7FFD23C34D2}" destId="{0DB0F803-C045-4B07-AE4C-D650B0FC47D9}" srcOrd="3" destOrd="0" parTransId="{4ADDF90A-167C-41D7-95C0-5ECA1FF407C5}" sibTransId="{E42B6331-5F1C-4251-ADD9-390F13BCB2A9}"/>
    <dgm:cxn modelId="{B117B00D-9A06-43C3-BCC1-24272A75C255}" type="presOf" srcId="{E55F43D5-ADC4-421D-B33B-CE32827087F4}" destId="{EC8238FB-3054-4F22-97FF-FA933ED0D26E}" srcOrd="0" destOrd="0" presId="urn:microsoft.com/office/officeart/2008/layout/CaptionedPictures"/>
    <dgm:cxn modelId="{50CA480E-AA95-41DB-9947-754CA62263E9}" type="presOf" srcId="{D3B658E0-0A84-49D4-9DC7-F293690448EC}" destId="{27CD3C9C-DA73-495E-87DE-7256826E3927}" srcOrd="0" destOrd="0" presId="urn:microsoft.com/office/officeart/2008/layout/CaptionedPictures"/>
    <dgm:cxn modelId="{47360C0F-7D88-4AD8-ACDE-1903ADC4F96A}" type="presOf" srcId="{2EBA7074-3471-4F0E-A61A-58132C6A2D71}" destId="{18C5EBA9-0EE4-4A8D-850D-067D6783AF5F}" srcOrd="0" destOrd="0" presId="urn:microsoft.com/office/officeart/2008/layout/CaptionedPictures"/>
    <dgm:cxn modelId="{E0A76F18-A88A-4B0D-A82F-4CCF48C7EF4F}" srcId="{8B1AF8FD-A3D2-40E0-8F96-BD78CAB7EFF9}" destId="{2EBA7074-3471-4F0E-A61A-58132C6A2D71}" srcOrd="0" destOrd="0" parTransId="{AF5496CA-4309-43F2-94CE-135F83BDFDAB}" sibTransId="{48136B66-8F6D-4F5F-8E03-0C189BE67A7C}"/>
    <dgm:cxn modelId="{C2FB681A-1B3D-4F32-A3C7-5EF016D12834}" type="presOf" srcId="{6FD98A34-802A-417D-B343-C9B454989404}" destId="{76E7A0A6-D9DA-474D-9C3E-456EF7F8EB7D}" srcOrd="0" destOrd="0" presId="urn:microsoft.com/office/officeart/2008/layout/CaptionedPictures"/>
    <dgm:cxn modelId="{69F79032-6FD8-4E17-B506-7B82915C7325}" srcId="{D683299D-ABAB-43FC-94D4-E7FFD23C34D2}" destId="{6FD98A34-802A-417D-B343-C9B454989404}" srcOrd="4" destOrd="0" parTransId="{C5EC762C-C3D0-484F-A0B8-CE1FC27807F0}" sibTransId="{C145C7DC-9E52-4AC9-977A-1D3F2C548166}"/>
    <dgm:cxn modelId="{CF864834-60BE-466B-894F-3FA76620447F}" type="presOf" srcId="{1FE1A6CE-71F7-4376-A6BD-DCFE174C617B}" destId="{9741ED8D-403C-468D-BAA8-FF00D5313378}" srcOrd="0" destOrd="0" presId="urn:microsoft.com/office/officeart/2008/layout/CaptionedPictures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CA263D65-2BEA-4ED8-A325-E0EE3E931062}" type="presOf" srcId="{3D28BE32-C680-4E0B-ADFF-5644ED7F42D5}" destId="{24C4DA9E-ED46-476A-85B1-027F60866FAC}" srcOrd="0" destOrd="0" presId="urn:microsoft.com/office/officeart/2008/layout/CaptionedPictures"/>
    <dgm:cxn modelId="{38940369-B6A4-42E1-8AB1-2A7244CDEEE3}" srcId="{0DB0F803-C045-4B07-AE4C-D650B0FC47D9}" destId="{26A8725E-8627-4B51-8325-522CC15E0C27}" srcOrd="0" destOrd="0" parTransId="{6DAAA43A-E6C9-487F-9909-A5E7EC07B42A}" sibTransId="{B9D98E28-73C7-4040-8A8A-BB737219F1F9}"/>
    <dgm:cxn modelId="{2349406D-32CA-47EC-A3F8-CD7B75297488}" type="presOf" srcId="{0DB0F803-C045-4B07-AE4C-D650B0FC47D9}" destId="{DF345C91-7755-4DB3-8BDE-AF0DC6B2200E}" srcOrd="0" destOrd="0" presId="urn:microsoft.com/office/officeart/2008/layout/CaptionedPictures"/>
    <dgm:cxn modelId="{671A704F-C06F-4BF7-93CC-8067FB113B1E}" type="presOf" srcId="{5930D066-6ECF-4378-9CF0-EFAD15FEBE29}" destId="{40DEF8C4-0575-487E-BC6B-0A40AE06032F}" srcOrd="0" destOrd="0" presId="urn:microsoft.com/office/officeart/2008/layout/CaptionedPictures"/>
    <dgm:cxn modelId="{AF1E7773-50B7-406F-9143-7A2E483379C9}" type="presOf" srcId="{D683299D-ABAB-43FC-94D4-E7FFD23C34D2}" destId="{C9B0A72E-DCDE-488B-A634-C49876224253}" srcOrd="0" destOrd="0" presId="urn:microsoft.com/office/officeart/2008/layout/CaptionedPictures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4EC49E7F-13BB-4B89-931D-6A05769729CD}" srcId="{D683299D-ABAB-43FC-94D4-E7FFD23C34D2}" destId="{C424BB24-914A-48F1-9040-BEF341348F1F}" srcOrd="5" destOrd="0" parTransId="{82D3C1F1-6543-4FBA-83D3-3821CF96FDE0}" sibTransId="{F0EE004D-934E-4CC2-8464-64E1BB954498}"/>
    <dgm:cxn modelId="{3147C596-54D3-4822-8A91-5198586AA64D}" srcId="{B1F41F86-D58B-4E2A-99EB-08ED345D685C}" destId="{3D28BE32-C680-4E0B-ADFF-5644ED7F42D5}" srcOrd="0" destOrd="0" parTransId="{83812504-D15C-49BF-99E7-942408381600}" sibTransId="{AAB7141A-1C4D-48B0-9F31-D7418829F52F}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08905498-F4C8-4BD6-A840-DC4F5EAB0170}" type="presOf" srcId="{C9E52A32-C10E-4FAD-8858-64607F23005A}" destId="{C4572FC5-CF11-44CE-94BC-EB7A22D22102}" srcOrd="0" destOrd="0" presId="urn:microsoft.com/office/officeart/2008/layout/CaptionedPictures"/>
    <dgm:cxn modelId="{ED41E39F-724A-4BFD-BB9A-B968A63CACD3}" type="presOf" srcId="{ACF772B0-33C6-4EDC-B2F2-A3316CF6BE04}" destId="{2E6CD246-044E-4E42-B58B-53F3B21C44C9}" srcOrd="0" destOrd="0" presId="urn:microsoft.com/office/officeart/2008/layout/CaptionedPictures"/>
    <dgm:cxn modelId="{86E8FFA5-4334-46A4-9B26-03220108EF03}" type="presOf" srcId="{8EF0755C-4397-4543-AA3C-487509EE4AF4}" destId="{1623C911-6FBF-4399-82D5-B07E62DA4D33}" srcOrd="0" destOrd="0" presId="urn:microsoft.com/office/officeart/2008/layout/CaptionedPictures"/>
    <dgm:cxn modelId="{178159AA-5A80-4167-8C41-7C02AC0E5B3E}" srcId="{5930D066-6ECF-4378-9CF0-EFAD15FEBE29}" destId="{C9E52A32-C10E-4FAD-8858-64607F23005A}" srcOrd="0" destOrd="0" parTransId="{BE57FCE2-181E-4B8F-80AB-8CA154239204}" sibTransId="{B1A2D901-EF90-4706-AD7E-A3C735E72886}"/>
    <dgm:cxn modelId="{2D6A8CB5-8AE0-408F-B41B-6AD17FD453EC}" srcId="{D683299D-ABAB-43FC-94D4-E7FFD23C34D2}" destId="{A5A321F3-7620-45F1-9204-6813F30105F4}" srcOrd="6" destOrd="0" parTransId="{FD60E0B0-477F-466E-9D39-CEB55F536CAD}" sibTransId="{FEC1FBA7-731A-4A80-ADE5-A5F73E02B661}"/>
    <dgm:cxn modelId="{B6F79AC1-A4E3-4177-B2E4-40B907F32A40}" type="presOf" srcId="{B1F41F86-D58B-4E2A-99EB-08ED345D685C}" destId="{CF4AA14E-612D-4704-9226-6B18A23CB9F6}" srcOrd="0" destOrd="0" presId="urn:microsoft.com/office/officeart/2008/layout/CaptionedPictures"/>
    <dgm:cxn modelId="{D34706C5-AC80-4D76-ABD3-8BD501EF650E}" type="presOf" srcId="{A5A321F3-7620-45F1-9204-6813F30105F4}" destId="{1A828ED8-E884-4480-A26E-84A1EC8C9EFE}" srcOrd="0" destOrd="0" presId="urn:microsoft.com/office/officeart/2008/layout/CaptionedPictures"/>
    <dgm:cxn modelId="{55A87FD0-578D-4F62-ADEA-6938A60B02E7}" srcId="{ACF772B0-33C6-4EDC-B2F2-A3316CF6BE04}" destId="{E55F43D5-ADC4-421D-B33B-CE32827087F4}" srcOrd="0" destOrd="0" parTransId="{A8A593E6-439D-4849-B760-B7E41E0224AB}" sibTransId="{D6E7712A-E571-4C4F-B058-71171C3BD6E0}"/>
    <dgm:cxn modelId="{5833FCD4-BC3F-4EF0-98B4-2F5ECF7603CA}" type="presOf" srcId="{C424BB24-914A-48F1-9040-BEF341348F1F}" destId="{D35DE273-E558-4611-8E75-14D8B1708EE1}" srcOrd="0" destOrd="0" presId="urn:microsoft.com/office/officeart/2008/layout/CaptionedPictures"/>
    <dgm:cxn modelId="{DEFB1CD6-04F1-47F2-88CF-F1C0084F9463}" srcId="{C424BB24-914A-48F1-9040-BEF341348F1F}" destId="{1FE1A6CE-71F7-4376-A6BD-DCFE174C617B}" srcOrd="0" destOrd="0" parTransId="{7B1F49DF-0577-4C7A-AAAE-8D9D601E909C}" sibTransId="{937B1595-16FA-4F72-994C-3D3447E1CFB9}"/>
    <dgm:cxn modelId="{57A7E2E6-CCD5-483E-8629-1A79F9E7FAF8}" srcId="{6FD98A34-802A-417D-B343-C9B454989404}" destId="{8EF0755C-4397-4543-AA3C-487509EE4AF4}" srcOrd="0" destOrd="0" parTransId="{71C6A364-2960-4E41-B51B-9B37735CBA1C}" sibTransId="{8E0FF3F9-DE6B-476F-84ED-8DEAA75BD5C3}"/>
    <dgm:cxn modelId="{15E896EF-45A4-4BBF-9912-6D17BE2F6D9D}" type="presOf" srcId="{26A8725E-8627-4B51-8325-522CC15E0C27}" destId="{7EBF38B8-AF28-4FDA-9906-580F32191DC9}" srcOrd="0" destOrd="0" presId="urn:microsoft.com/office/officeart/2008/layout/CaptionedPictures"/>
    <dgm:cxn modelId="{0000B7F2-D1A1-4500-9EFA-663071D0782A}" srcId="{D683299D-ABAB-43FC-94D4-E7FFD23C34D2}" destId="{5930D066-6ECF-4378-9CF0-EFAD15FEBE29}" srcOrd="7" destOrd="0" parTransId="{F48F8153-6166-4FB1-B54D-6D8147975F33}" sibTransId="{038C3B1E-9088-44AC-8FAA-AB5A7BA207A8}"/>
    <dgm:cxn modelId="{CB276EF6-16E2-4A61-A205-7E81278F7AC3}" srcId="{A5A321F3-7620-45F1-9204-6813F30105F4}" destId="{D3B658E0-0A84-49D4-9DC7-F293690448EC}" srcOrd="0" destOrd="0" parTransId="{2BD7E910-5C75-4542-8EDE-E097F4F37CAA}" sibTransId="{1F77CCEE-3144-42F1-A573-E5700309F0C9}"/>
    <dgm:cxn modelId="{5F770AB3-50F1-4771-8374-5B009A81D85D}" type="presParOf" srcId="{C9B0A72E-DCDE-488B-A634-C49876224253}" destId="{A9F96EED-9BB9-445F-910B-A72109FB8BD8}" srcOrd="0" destOrd="0" presId="urn:microsoft.com/office/officeart/2008/layout/CaptionedPictures"/>
    <dgm:cxn modelId="{85E2008F-3651-4F66-9951-EB0CEB928171}" type="presParOf" srcId="{A9F96EED-9BB9-445F-910B-A72109FB8BD8}" destId="{05F39FE2-DA1D-47F7-997E-F7136D5F6E42}" srcOrd="0" destOrd="0" presId="urn:microsoft.com/office/officeart/2008/layout/CaptionedPictures"/>
    <dgm:cxn modelId="{CDF6227C-9BEA-444B-9AF8-D2BDC3972E20}" type="presParOf" srcId="{A9F96EED-9BB9-445F-910B-A72109FB8BD8}" destId="{25D0D16B-968D-4BA7-8B7C-FB5D72F1D301}" srcOrd="1" destOrd="0" presId="urn:microsoft.com/office/officeart/2008/layout/CaptionedPictures"/>
    <dgm:cxn modelId="{FF622128-D242-48F8-BBD3-45B00D892B54}" type="presParOf" srcId="{A9F96EED-9BB9-445F-910B-A72109FB8BD8}" destId="{AC19CBC3-1BDB-4A61-A6F4-ECCF793BDA35}" srcOrd="2" destOrd="0" presId="urn:microsoft.com/office/officeart/2008/layout/CaptionedPictures"/>
    <dgm:cxn modelId="{6967C7B2-96BA-4107-8351-7ADAB3F43DAC}" type="presParOf" srcId="{AC19CBC3-1BDB-4A61-A6F4-ECCF793BDA35}" destId="{24C4DA9E-ED46-476A-85B1-027F60866FAC}" srcOrd="0" destOrd="0" presId="urn:microsoft.com/office/officeart/2008/layout/CaptionedPictures"/>
    <dgm:cxn modelId="{165B9AD1-1CDF-429C-AD2C-A7B1F1E420BF}" type="presParOf" srcId="{AC19CBC3-1BDB-4A61-A6F4-ECCF793BDA35}" destId="{CF4AA14E-612D-4704-9226-6B18A23CB9F6}" srcOrd="1" destOrd="0" presId="urn:microsoft.com/office/officeart/2008/layout/CaptionedPictures"/>
    <dgm:cxn modelId="{6BB275C2-C548-4395-81AA-9DF03ED89A87}" type="presParOf" srcId="{C9B0A72E-DCDE-488B-A634-C49876224253}" destId="{89254A3C-870F-4BA1-9C7C-B091DEADBDDD}" srcOrd="1" destOrd="0" presId="urn:microsoft.com/office/officeart/2008/layout/CaptionedPictures"/>
    <dgm:cxn modelId="{7C15C1B3-771E-4EDA-B5A6-82B60E7B5E49}" type="presParOf" srcId="{C9B0A72E-DCDE-488B-A634-C49876224253}" destId="{53008826-F04F-404B-9B61-B4ED2B419370}" srcOrd="2" destOrd="0" presId="urn:microsoft.com/office/officeart/2008/layout/CaptionedPictures"/>
    <dgm:cxn modelId="{9B91C8DD-C6E7-4A7A-BE44-CDBE07062B4A}" type="presParOf" srcId="{53008826-F04F-404B-9B61-B4ED2B419370}" destId="{8453DCDF-A7B7-4166-98FF-BE6D7612F35F}" srcOrd="0" destOrd="0" presId="urn:microsoft.com/office/officeart/2008/layout/CaptionedPictures"/>
    <dgm:cxn modelId="{34285AA5-7E69-4280-9A6C-AAECD804DE27}" type="presParOf" srcId="{53008826-F04F-404B-9B61-B4ED2B419370}" destId="{105226A0-DCB2-4E9D-88A4-E3F1C8DE7CFD}" srcOrd="1" destOrd="0" presId="urn:microsoft.com/office/officeart/2008/layout/CaptionedPictures"/>
    <dgm:cxn modelId="{4F35DED7-59D2-43F8-A183-FD5843BAFEA7}" type="presParOf" srcId="{53008826-F04F-404B-9B61-B4ED2B419370}" destId="{791DCA64-6029-4CF9-A103-6B8923B153E4}" srcOrd="2" destOrd="0" presId="urn:microsoft.com/office/officeart/2008/layout/CaptionedPictures"/>
    <dgm:cxn modelId="{3082107D-3968-4F74-A0DD-BEEC4DCC3D1C}" type="presParOf" srcId="{791DCA64-6029-4CF9-A103-6B8923B153E4}" destId="{18C5EBA9-0EE4-4A8D-850D-067D6783AF5F}" srcOrd="0" destOrd="0" presId="urn:microsoft.com/office/officeart/2008/layout/CaptionedPictures"/>
    <dgm:cxn modelId="{5E9E460F-4EBD-4B0D-92A3-7E4062760169}" type="presParOf" srcId="{791DCA64-6029-4CF9-A103-6B8923B153E4}" destId="{E0702F08-E042-43B4-8D59-6A316D5CA05D}" srcOrd="1" destOrd="0" presId="urn:microsoft.com/office/officeart/2008/layout/CaptionedPictures"/>
    <dgm:cxn modelId="{13E80E3A-3512-4D04-96DA-4F2C408384D9}" type="presParOf" srcId="{C9B0A72E-DCDE-488B-A634-C49876224253}" destId="{EB713D06-CE6E-4611-BB33-2FCD1695519A}" srcOrd="3" destOrd="0" presId="urn:microsoft.com/office/officeart/2008/layout/CaptionedPictures"/>
    <dgm:cxn modelId="{F477592B-A5E0-444F-A4C1-DFC806C0C9E0}" type="presParOf" srcId="{C9B0A72E-DCDE-488B-A634-C49876224253}" destId="{F936A7F7-8BC5-462E-84BC-5B805837E3B7}" srcOrd="4" destOrd="0" presId="urn:microsoft.com/office/officeart/2008/layout/CaptionedPictures"/>
    <dgm:cxn modelId="{418E2E02-85DE-424F-8C2F-70EA2F07FF4A}" type="presParOf" srcId="{F936A7F7-8BC5-462E-84BC-5B805837E3B7}" destId="{7899B1B5-32D1-45F0-98D4-7DC347F51A45}" srcOrd="0" destOrd="0" presId="urn:microsoft.com/office/officeart/2008/layout/CaptionedPictures"/>
    <dgm:cxn modelId="{A93A47CA-AAA8-425F-BC5D-E1E68235ED41}" type="presParOf" srcId="{F936A7F7-8BC5-462E-84BC-5B805837E3B7}" destId="{8F6EED40-960C-4252-B892-D0A0E68E5BA7}" srcOrd="1" destOrd="0" presId="urn:microsoft.com/office/officeart/2008/layout/CaptionedPictures"/>
    <dgm:cxn modelId="{37A1722D-FDC5-4216-8D64-DCE321256865}" type="presParOf" srcId="{F936A7F7-8BC5-462E-84BC-5B805837E3B7}" destId="{698ED3C6-124D-4D6B-B801-598FB396B2C1}" srcOrd="2" destOrd="0" presId="urn:microsoft.com/office/officeart/2008/layout/CaptionedPictures"/>
    <dgm:cxn modelId="{1F539460-C5F5-4A3B-8CFA-5C5A5278C128}" type="presParOf" srcId="{698ED3C6-124D-4D6B-B801-598FB396B2C1}" destId="{EC8238FB-3054-4F22-97FF-FA933ED0D26E}" srcOrd="0" destOrd="0" presId="urn:microsoft.com/office/officeart/2008/layout/CaptionedPictures"/>
    <dgm:cxn modelId="{779B6C8F-F25E-47D2-9D3A-4D48F4955853}" type="presParOf" srcId="{698ED3C6-124D-4D6B-B801-598FB396B2C1}" destId="{2E6CD246-044E-4E42-B58B-53F3B21C44C9}" srcOrd="1" destOrd="0" presId="urn:microsoft.com/office/officeart/2008/layout/CaptionedPictures"/>
    <dgm:cxn modelId="{632819A1-5809-4FDE-A53F-82BD8FD0B7DD}" type="presParOf" srcId="{C9B0A72E-DCDE-488B-A634-C49876224253}" destId="{820ADB4A-586B-4900-9EE9-21446C693E4C}" srcOrd="5" destOrd="0" presId="urn:microsoft.com/office/officeart/2008/layout/CaptionedPictures"/>
    <dgm:cxn modelId="{3E9A5F3D-52B6-4B9A-82DE-E62DDBA0D22E}" type="presParOf" srcId="{C9B0A72E-DCDE-488B-A634-C49876224253}" destId="{7869B691-1398-4E1E-B46E-9C3BE5A45E97}" srcOrd="6" destOrd="0" presId="urn:microsoft.com/office/officeart/2008/layout/CaptionedPictures"/>
    <dgm:cxn modelId="{84B4BF00-F9A8-46CF-9989-E0C76912855F}" type="presParOf" srcId="{7869B691-1398-4E1E-B46E-9C3BE5A45E97}" destId="{5866AAF6-98AE-480D-B954-62FACFC0D16E}" srcOrd="0" destOrd="0" presId="urn:microsoft.com/office/officeart/2008/layout/CaptionedPictures"/>
    <dgm:cxn modelId="{D997D13B-711E-4D39-908C-F6D21649DE43}" type="presParOf" srcId="{7869B691-1398-4E1E-B46E-9C3BE5A45E97}" destId="{FA00C24E-8A0A-436A-BC44-E4B19AD3CD85}" srcOrd="1" destOrd="0" presId="urn:microsoft.com/office/officeart/2008/layout/CaptionedPictures"/>
    <dgm:cxn modelId="{2DE03846-FCDB-4C94-B622-0ACBD88BC976}" type="presParOf" srcId="{7869B691-1398-4E1E-B46E-9C3BE5A45E97}" destId="{F5B93097-317E-4DFE-AA7B-7CA1ADB0C883}" srcOrd="2" destOrd="0" presId="urn:microsoft.com/office/officeart/2008/layout/CaptionedPictures"/>
    <dgm:cxn modelId="{8CEFBECC-F634-43A9-8213-904371F94F52}" type="presParOf" srcId="{F5B93097-317E-4DFE-AA7B-7CA1ADB0C883}" destId="{7EBF38B8-AF28-4FDA-9906-580F32191DC9}" srcOrd="0" destOrd="0" presId="urn:microsoft.com/office/officeart/2008/layout/CaptionedPictures"/>
    <dgm:cxn modelId="{EE179745-7ED5-42CF-BFE5-A061E1C182D4}" type="presParOf" srcId="{F5B93097-317E-4DFE-AA7B-7CA1ADB0C883}" destId="{DF345C91-7755-4DB3-8BDE-AF0DC6B2200E}" srcOrd="1" destOrd="0" presId="urn:microsoft.com/office/officeart/2008/layout/CaptionedPictures"/>
    <dgm:cxn modelId="{CC784AE7-FF2F-4727-AFB0-D1259A33EB49}" type="presParOf" srcId="{C9B0A72E-DCDE-488B-A634-C49876224253}" destId="{CB0C4435-4903-4177-A0F1-BEF1F6CF6B50}" srcOrd="7" destOrd="0" presId="urn:microsoft.com/office/officeart/2008/layout/CaptionedPictures"/>
    <dgm:cxn modelId="{94E0699F-0CC5-47CA-AE09-A1F8E2371CCC}" type="presParOf" srcId="{C9B0A72E-DCDE-488B-A634-C49876224253}" destId="{E1F90732-1443-4759-923E-E2B98FF62EF2}" srcOrd="8" destOrd="0" presId="urn:microsoft.com/office/officeart/2008/layout/CaptionedPictures"/>
    <dgm:cxn modelId="{409B407D-BD78-4DD7-9CFF-1BBB15823646}" type="presParOf" srcId="{E1F90732-1443-4759-923E-E2B98FF62EF2}" destId="{A197F0A0-1F77-4DB7-B658-1558B1E92494}" srcOrd="0" destOrd="0" presId="urn:microsoft.com/office/officeart/2008/layout/CaptionedPictures"/>
    <dgm:cxn modelId="{79632D39-A87A-4741-AEE3-03F92029A75E}" type="presParOf" srcId="{E1F90732-1443-4759-923E-E2B98FF62EF2}" destId="{371FC5A7-2310-44B7-B5A5-03047E4E37FA}" srcOrd="1" destOrd="0" presId="urn:microsoft.com/office/officeart/2008/layout/CaptionedPictures"/>
    <dgm:cxn modelId="{E6B3AAB2-60C5-4E18-97D5-D893E4003AE5}" type="presParOf" srcId="{E1F90732-1443-4759-923E-E2B98FF62EF2}" destId="{C093EA05-C418-4CCA-8146-D87C4101DAC0}" srcOrd="2" destOrd="0" presId="urn:microsoft.com/office/officeart/2008/layout/CaptionedPictures"/>
    <dgm:cxn modelId="{D80707FB-2C09-4940-BC57-1EFCD19CDD35}" type="presParOf" srcId="{C093EA05-C418-4CCA-8146-D87C4101DAC0}" destId="{1623C911-6FBF-4399-82D5-B07E62DA4D33}" srcOrd="0" destOrd="0" presId="urn:microsoft.com/office/officeart/2008/layout/CaptionedPictures"/>
    <dgm:cxn modelId="{509AD465-81E3-41A8-98D9-F65C9A6F6C64}" type="presParOf" srcId="{C093EA05-C418-4CCA-8146-D87C4101DAC0}" destId="{76E7A0A6-D9DA-474D-9C3E-456EF7F8EB7D}" srcOrd="1" destOrd="0" presId="urn:microsoft.com/office/officeart/2008/layout/CaptionedPictures"/>
    <dgm:cxn modelId="{486E2C09-9CC2-4303-BAEF-1A1896260B1F}" type="presParOf" srcId="{C9B0A72E-DCDE-488B-A634-C49876224253}" destId="{F3B0AAAC-B237-4828-9276-C7A05CADED63}" srcOrd="9" destOrd="0" presId="urn:microsoft.com/office/officeart/2008/layout/CaptionedPictures"/>
    <dgm:cxn modelId="{5E2CFDF7-D3B9-4BEF-B002-22BF763DDAA0}" type="presParOf" srcId="{C9B0A72E-DCDE-488B-A634-C49876224253}" destId="{BEF98E35-F83A-479F-B1AA-72D92AE82BDE}" srcOrd="10" destOrd="0" presId="urn:microsoft.com/office/officeart/2008/layout/CaptionedPictures"/>
    <dgm:cxn modelId="{3A8829E5-DDEC-4378-BC70-3BE32A63C8D2}" type="presParOf" srcId="{BEF98E35-F83A-479F-B1AA-72D92AE82BDE}" destId="{8B9A3D92-6C15-454F-9D3D-3A4FCE3D9803}" srcOrd="0" destOrd="0" presId="urn:microsoft.com/office/officeart/2008/layout/CaptionedPictures"/>
    <dgm:cxn modelId="{93BA7048-F37C-41E1-ADBA-BC15C5D8B7D6}" type="presParOf" srcId="{BEF98E35-F83A-479F-B1AA-72D92AE82BDE}" destId="{AE67CE47-1357-4104-A444-B569AAECBD24}" srcOrd="1" destOrd="0" presId="urn:microsoft.com/office/officeart/2008/layout/CaptionedPictures"/>
    <dgm:cxn modelId="{FB0035C5-A5FE-41C9-A863-4ECE3A37C4B0}" type="presParOf" srcId="{BEF98E35-F83A-479F-B1AA-72D92AE82BDE}" destId="{70DED398-9B98-4742-B711-D3D2E745083F}" srcOrd="2" destOrd="0" presId="urn:microsoft.com/office/officeart/2008/layout/CaptionedPictures"/>
    <dgm:cxn modelId="{E4126CDD-1109-4540-8481-877EBDE90E7C}" type="presParOf" srcId="{70DED398-9B98-4742-B711-D3D2E745083F}" destId="{9741ED8D-403C-468D-BAA8-FF00D5313378}" srcOrd="0" destOrd="0" presId="urn:microsoft.com/office/officeart/2008/layout/CaptionedPictures"/>
    <dgm:cxn modelId="{E8E96497-8843-4987-9CC2-4DD7A640D7F6}" type="presParOf" srcId="{70DED398-9B98-4742-B711-D3D2E745083F}" destId="{D35DE273-E558-4611-8E75-14D8B1708EE1}" srcOrd="1" destOrd="0" presId="urn:microsoft.com/office/officeart/2008/layout/CaptionedPictures"/>
    <dgm:cxn modelId="{A70777C0-07B0-4EB3-AB5F-A56DE816660B}" type="presParOf" srcId="{C9B0A72E-DCDE-488B-A634-C49876224253}" destId="{DF27887F-020C-492B-9D9C-496F678FACA5}" srcOrd="11" destOrd="0" presId="urn:microsoft.com/office/officeart/2008/layout/CaptionedPictures"/>
    <dgm:cxn modelId="{DF9DBA6A-6DCC-4AF0-A672-CB7FBE9A0523}" type="presParOf" srcId="{C9B0A72E-DCDE-488B-A634-C49876224253}" destId="{2E18C524-5123-48A3-9DEA-B3EB5D67022E}" srcOrd="12" destOrd="0" presId="urn:microsoft.com/office/officeart/2008/layout/CaptionedPictures"/>
    <dgm:cxn modelId="{C44C5AEB-3C3F-437B-B40E-C52D5DADCA55}" type="presParOf" srcId="{2E18C524-5123-48A3-9DEA-B3EB5D67022E}" destId="{15056652-42BF-40F6-948F-7CA6D6263470}" srcOrd="0" destOrd="0" presId="urn:microsoft.com/office/officeart/2008/layout/CaptionedPictures"/>
    <dgm:cxn modelId="{6AAA4820-E469-4D25-A579-41CE5E217978}" type="presParOf" srcId="{2E18C524-5123-48A3-9DEA-B3EB5D67022E}" destId="{383280D9-9441-4DA0-B0B7-4CC6E01C93E3}" srcOrd="1" destOrd="0" presId="urn:microsoft.com/office/officeart/2008/layout/CaptionedPictures"/>
    <dgm:cxn modelId="{B43F5E11-C15F-43F9-8BDD-EA5390E2C540}" type="presParOf" srcId="{2E18C524-5123-48A3-9DEA-B3EB5D67022E}" destId="{4EB0D0BB-E0C9-404D-838F-1FBB0C7A756A}" srcOrd="2" destOrd="0" presId="urn:microsoft.com/office/officeart/2008/layout/CaptionedPictures"/>
    <dgm:cxn modelId="{DF7F1E56-6F46-49BA-B616-917BAA48E9F5}" type="presParOf" srcId="{4EB0D0BB-E0C9-404D-838F-1FBB0C7A756A}" destId="{27CD3C9C-DA73-495E-87DE-7256826E3927}" srcOrd="0" destOrd="0" presId="urn:microsoft.com/office/officeart/2008/layout/CaptionedPictures"/>
    <dgm:cxn modelId="{C5AACE1B-E554-4016-8219-D3F37439AAFE}" type="presParOf" srcId="{4EB0D0BB-E0C9-404D-838F-1FBB0C7A756A}" destId="{1A828ED8-E884-4480-A26E-84A1EC8C9EFE}" srcOrd="1" destOrd="0" presId="urn:microsoft.com/office/officeart/2008/layout/CaptionedPictures"/>
    <dgm:cxn modelId="{BC67F382-3D42-42FF-B390-91C69CC98193}" type="presParOf" srcId="{C9B0A72E-DCDE-488B-A634-C49876224253}" destId="{8AEBEFC7-2555-4DCF-9884-3DBD6A171BDE}" srcOrd="13" destOrd="0" presId="urn:microsoft.com/office/officeart/2008/layout/CaptionedPictures"/>
    <dgm:cxn modelId="{C9E4434F-C7C5-4BB0-8967-32904AEEB1CF}" type="presParOf" srcId="{C9B0A72E-DCDE-488B-A634-C49876224253}" destId="{A8EC2042-5AFA-48EC-95DA-428407601F96}" srcOrd="14" destOrd="0" presId="urn:microsoft.com/office/officeart/2008/layout/CaptionedPictures"/>
    <dgm:cxn modelId="{350A5147-44FF-4FEF-AACF-9F04C3CEC1F3}" type="presParOf" srcId="{A8EC2042-5AFA-48EC-95DA-428407601F96}" destId="{93E9915D-E965-44BC-933E-F41B2835A2AE}" srcOrd="0" destOrd="0" presId="urn:microsoft.com/office/officeart/2008/layout/CaptionedPictures"/>
    <dgm:cxn modelId="{0F9F39DE-D87D-4FE3-AE0E-208307B2A152}" type="presParOf" srcId="{A8EC2042-5AFA-48EC-95DA-428407601F96}" destId="{E0955897-8A88-419D-9083-B27297F4C061}" srcOrd="1" destOrd="0" presId="urn:microsoft.com/office/officeart/2008/layout/CaptionedPictures"/>
    <dgm:cxn modelId="{A2EA0403-F9BD-4A53-8776-CB9E7337B0AD}" type="presParOf" srcId="{A8EC2042-5AFA-48EC-95DA-428407601F96}" destId="{68AAEED7-0287-42C2-BF8E-07B4B14DE59B}" srcOrd="2" destOrd="0" presId="urn:microsoft.com/office/officeart/2008/layout/CaptionedPictures"/>
    <dgm:cxn modelId="{D93C366D-4550-4E6B-A50D-FC8D87D71D9E}" type="presParOf" srcId="{68AAEED7-0287-42C2-BF8E-07B4B14DE59B}" destId="{C4572FC5-CF11-44CE-94BC-EB7A22D22102}" srcOrd="0" destOrd="0" presId="urn:microsoft.com/office/officeart/2008/layout/CaptionedPictures"/>
    <dgm:cxn modelId="{77C0E98F-8929-4DFE-896F-EBC15491F7D0}" type="presParOf" srcId="{68AAEED7-0287-42C2-BF8E-07B4B14DE59B}" destId="{40DEF8C4-0575-487E-BC6B-0A40AE06032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/>
      <dgm:t>
        <a:bodyPr/>
        <a:lstStyle/>
        <a:p>
          <a:r>
            <a:rPr lang="ru-RU" b="1" dirty="0"/>
            <a:t>Потребление овощей и фруктов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/>
      <dgm:t>
        <a:bodyPr/>
        <a:lstStyle/>
        <a:p>
          <a:r>
            <a:rPr lang="ru-RU" b="1" dirty="0"/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/>
      <dgm:t>
        <a:bodyPr/>
        <a:lstStyle/>
        <a:p>
          <a:r>
            <a:rPr lang="ru-RU" b="1" dirty="0"/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29EB0D32-3447-4205-82DC-6999DB5482A4}">
      <dgm:prSet phldrT="[Текст]"/>
      <dgm:spPr/>
      <dgm:t>
        <a:bodyPr/>
        <a:lstStyle/>
        <a:p>
          <a:r>
            <a:rPr lang="ru-RU" b="1" dirty="0"/>
            <a:t> 5 порций (400 </a:t>
          </a:r>
          <a:r>
            <a:rPr lang="ru-RU" b="1" dirty="0" err="1"/>
            <a:t>гр</a:t>
          </a:r>
          <a:r>
            <a:rPr lang="ru-RU" b="1" dirty="0"/>
            <a:t>) ежедневно</a:t>
          </a:r>
        </a:p>
      </dgm:t>
    </dgm:pt>
    <dgm:pt modelId="{EDE504EB-AA4D-4689-878C-CA1F7E61784D}" type="parTrans" cxnId="{CB4E7355-8633-44A1-903A-2C568EC065E7}">
      <dgm:prSet/>
      <dgm:spPr/>
      <dgm:t>
        <a:bodyPr/>
        <a:lstStyle/>
        <a:p>
          <a:endParaRPr lang="ru-RU"/>
        </a:p>
      </dgm:t>
    </dgm:pt>
    <dgm:pt modelId="{9222EB23-CC9D-44E3-99DC-3139B8DB5913}" type="sibTrans" cxnId="{CB4E7355-8633-44A1-903A-2C568EC065E7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/>
      <dgm:t>
        <a:bodyPr/>
        <a:lstStyle/>
        <a:p>
          <a:r>
            <a:rPr lang="ru-RU" b="1" dirty="0"/>
            <a:t>не более 5 </a:t>
          </a:r>
          <a:r>
            <a:rPr lang="ru-RU" b="1" dirty="0" err="1"/>
            <a:t>гр</a:t>
          </a:r>
          <a:r>
            <a:rPr lang="ru-RU" b="1" dirty="0"/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/>
      <dgm:t>
        <a:bodyPr/>
        <a:lstStyle/>
        <a:p>
          <a:r>
            <a:rPr lang="ru-RU" b="1" dirty="0"/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/>
      <dgm:t>
        <a:bodyPr/>
        <a:lstStyle/>
        <a:p>
          <a:r>
            <a:rPr lang="ru-RU" b="1" dirty="0"/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/>
      <dgm:t>
        <a:bodyPr/>
        <a:lstStyle/>
        <a:p>
          <a:r>
            <a:rPr lang="ru-RU" b="1" dirty="0"/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/>
      <dgm:spPr/>
      <dgm:t>
        <a:bodyPr/>
        <a:lstStyle/>
        <a:p>
          <a:r>
            <a:rPr lang="ru-RU" b="1" dirty="0"/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</dgm:pt>
    <dgm:pt modelId="{93097D8D-3992-433C-9967-520293EFB52F}" type="pres">
      <dgm:prSet presAssocID="{B1F41F86-D58B-4E2A-99EB-08ED345D685C}" presName="comp" presStyleCnt="0"/>
      <dgm:spPr/>
    </dgm:pt>
    <dgm:pt modelId="{31213452-328C-4BA6-B344-8D6E2BF23204}" type="pres">
      <dgm:prSet presAssocID="{B1F41F86-D58B-4E2A-99EB-08ED345D685C}" presName="box" presStyleLbl="node1" presStyleIdx="0" presStyleCnt="5"/>
      <dgm:spPr/>
    </dgm:pt>
    <dgm:pt modelId="{7E29D4B4-632C-412F-B718-9CACFB77E4EC}" type="pres">
      <dgm:prSet presAssocID="{B1F41F86-D58B-4E2A-99EB-08ED345D685C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</dgm:pt>
    <dgm:pt modelId="{8B03D8AD-3875-43A8-A69A-30D3B1150CCD}" type="pres">
      <dgm:prSet presAssocID="{2630DC6E-2CA8-4689-88B9-B541492E931A}" presName="spacer" presStyleCnt="0"/>
      <dgm:spPr/>
    </dgm:pt>
    <dgm:pt modelId="{B5BD16CB-B750-41DE-B4B2-2660D94E389B}" type="pres">
      <dgm:prSet presAssocID="{8B1AF8FD-A3D2-40E0-8F96-BD78CAB7EFF9}" presName="comp" presStyleCnt="0"/>
      <dgm:spPr/>
    </dgm:pt>
    <dgm:pt modelId="{12FE3C96-B40E-47D2-B7A3-BF1EBC813D2D}" type="pres">
      <dgm:prSet presAssocID="{8B1AF8FD-A3D2-40E0-8F96-BD78CAB7EFF9}" presName="box" presStyleLbl="node1" presStyleIdx="1" presStyleCnt="5"/>
      <dgm:spPr/>
    </dgm:pt>
    <dgm:pt modelId="{D228FB9C-72AD-44BD-98B1-D95CD10E9A0F}" type="pres">
      <dgm:prSet presAssocID="{8B1AF8FD-A3D2-40E0-8F96-BD78CAB7EFF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</dgm:pt>
    <dgm:pt modelId="{9D158017-F385-4658-8CC9-ED0E9E6E3725}" type="pres">
      <dgm:prSet presAssocID="{23673013-59AA-4B51-9009-E52BDA4F37D6}" presName="spacer" presStyleCnt="0"/>
      <dgm:spPr/>
    </dgm:pt>
    <dgm:pt modelId="{045F6283-F7D6-412C-8915-864E4E6DD9F6}" type="pres">
      <dgm:prSet presAssocID="{ACF772B0-33C6-4EDC-B2F2-A3316CF6BE04}" presName="comp" presStyleCnt="0"/>
      <dgm:spPr/>
    </dgm:pt>
    <dgm:pt modelId="{32EEE4C8-764B-4D8C-8979-1FB1F498CF6F}" type="pres">
      <dgm:prSet presAssocID="{ACF772B0-33C6-4EDC-B2F2-A3316CF6BE04}" presName="box" presStyleLbl="node1" presStyleIdx="2" presStyleCnt="5"/>
      <dgm:spPr/>
    </dgm:pt>
    <dgm:pt modelId="{21E7A4F6-397D-42B3-AFC0-1E67C04EBC39}" type="pres">
      <dgm:prSet presAssocID="{ACF772B0-33C6-4EDC-B2F2-A3316CF6BE0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</dgm:pt>
    <dgm:pt modelId="{E21740A2-A687-49BE-811B-81CD2C114FC6}" type="pres">
      <dgm:prSet presAssocID="{060F8F46-0594-47E0-9884-C64275B96FD7}" presName="spacer" presStyleCnt="0"/>
      <dgm:spPr/>
    </dgm:pt>
    <dgm:pt modelId="{582342A3-AE97-42A9-8024-C1B2C485434A}" type="pres">
      <dgm:prSet presAssocID="{6FD98A34-802A-417D-B343-C9B454989404}" presName="comp" presStyleCnt="0"/>
      <dgm:spPr/>
    </dgm:pt>
    <dgm:pt modelId="{DE67DB93-A0B9-418B-A3AB-71AED0CEDA86}" type="pres">
      <dgm:prSet presAssocID="{6FD98A34-802A-417D-B343-C9B454989404}" presName="box" presStyleLbl="node1" presStyleIdx="3" presStyleCnt="5"/>
      <dgm:spPr/>
    </dgm:pt>
    <dgm:pt modelId="{46451615-00D2-4DDC-8960-19A2A2EB4394}" type="pres">
      <dgm:prSet presAssocID="{6FD98A34-802A-417D-B343-C9B45498940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</dgm:pt>
    <dgm:pt modelId="{DB9D7506-F6F5-4BA4-B1BC-CEF03E596A58}" type="pres">
      <dgm:prSet presAssocID="{C145C7DC-9E52-4AC9-977A-1D3F2C548166}" presName="spacer" presStyleCnt="0"/>
      <dgm:spPr/>
    </dgm:pt>
    <dgm:pt modelId="{27AA60D6-1B2C-4E05-AF43-D6D232D0DBA6}" type="pres">
      <dgm:prSet presAssocID="{C424BB24-914A-48F1-9040-BEF341348F1F}" presName="comp" presStyleCnt="0"/>
      <dgm:spPr/>
    </dgm:pt>
    <dgm:pt modelId="{A279822B-C156-4EA2-A486-02E1D56235CC}" type="pres">
      <dgm:prSet presAssocID="{C424BB24-914A-48F1-9040-BEF341348F1F}" presName="box" presStyleLbl="node1" presStyleIdx="4" presStyleCnt="5"/>
      <dgm:spPr/>
    </dgm:pt>
    <dgm:pt modelId="{0E299DF5-5A85-4D52-A0BA-55E9FAEFB498}" type="pres">
      <dgm:prSet presAssocID="{C424BB24-914A-48F1-9040-BEF341348F1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</dgm:pt>
  </dgm:ptLst>
  <dgm:cxnLst>
    <dgm:cxn modelId="{4248741B-7C99-47B1-944F-4799C6A4B191}" type="presOf" srcId="{C424BB24-914A-48F1-9040-BEF341348F1F}" destId="{A279822B-C156-4EA2-A486-02E1D56235CC}" srcOrd="0" destOrd="0" presId="urn:microsoft.com/office/officeart/2005/8/layout/vList4"/>
    <dgm:cxn modelId="{7760C826-FB22-4C4B-BEFF-04C0B10D8CC9}" type="presOf" srcId="{B1F41F86-D58B-4E2A-99EB-08ED345D685C}" destId="{31213452-328C-4BA6-B344-8D6E2BF23204}" srcOrd="0" destOrd="0" presId="urn:microsoft.com/office/officeart/2005/8/layout/vList4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1F70265D-C0EE-4A06-BDA8-2E9E3BBFD419}" type="presOf" srcId="{6FD98A34-802A-417D-B343-C9B454989404}" destId="{DE67DB93-A0B9-418B-A3AB-71AED0CEDA86}" srcOrd="0" destOrd="0" presId="urn:microsoft.com/office/officeart/2005/8/layout/vList4"/>
    <dgm:cxn modelId="{DA5D5E42-9716-47EE-A94E-B70E89919FE4}" type="presOf" srcId="{87212718-1D3F-4334-8BE3-00F140266C88}" destId="{A6A239C9-4332-4CBA-B146-223F401943B9}" srcOrd="1" destOrd="1" presId="urn:microsoft.com/office/officeart/2005/8/layout/vList4"/>
    <dgm:cxn modelId="{2E3C6343-2FF5-47A7-B14C-191EF782E4F6}" type="presOf" srcId="{C424BB24-914A-48F1-9040-BEF341348F1F}" destId="{BA8F14C3-509F-45C7-8E8C-5766FD0F15A3}" srcOrd="1" destOrd="0" presId="urn:microsoft.com/office/officeart/2005/8/layout/vList4"/>
    <dgm:cxn modelId="{71979A46-7E54-4404-9383-1A9E443856BC}" type="presOf" srcId="{B1F41F86-D58B-4E2A-99EB-08ED345D685C}" destId="{E99D5481-3B38-4894-99E5-CAB403D87810}" srcOrd="1" destOrd="0" presId="urn:microsoft.com/office/officeart/2005/8/layout/vList4"/>
    <dgm:cxn modelId="{61D53748-838A-43F8-A26E-6D0C32F108DF}" type="presOf" srcId="{D683299D-ABAB-43FC-94D4-E7FFD23C34D2}" destId="{B9FBEC31-496B-4ECE-82AD-E961407266FF}" srcOrd="0" destOrd="0" presId="urn:microsoft.com/office/officeart/2005/8/layout/vList4"/>
    <dgm:cxn modelId="{2360644A-4D1B-4B38-87EF-DAC12380568D}" type="presOf" srcId="{87212718-1D3F-4334-8BE3-00F140266C88}" destId="{32EEE4C8-764B-4D8C-8979-1FB1F498CF6F}" srcOrd="0" destOrd="1" presId="urn:microsoft.com/office/officeart/2005/8/layout/vList4"/>
    <dgm:cxn modelId="{0C719071-19EB-4325-8D39-8941885780A2}" type="presOf" srcId="{8B1AF8FD-A3D2-40E0-8F96-BD78CAB7EFF9}" destId="{12FE3C96-B40E-47D2-B7A3-BF1EBC813D2D}" srcOrd="0" destOrd="0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CB4E7355-8633-44A1-903A-2C568EC065E7}" srcId="{B1F41F86-D58B-4E2A-99EB-08ED345D685C}" destId="{29EB0D32-3447-4205-82DC-6999DB5482A4}" srcOrd="0" destOrd="0" parTransId="{EDE504EB-AA4D-4689-878C-CA1F7E61784D}" sibTransId="{9222EB23-CC9D-44E3-99DC-3139B8DB5913}"/>
    <dgm:cxn modelId="{1118B975-9EB0-4787-BEBA-B5ABA0627779}" type="presOf" srcId="{29EB0D32-3447-4205-82DC-6999DB5482A4}" destId="{E99D5481-3B38-4894-99E5-CAB403D87810}" srcOrd="1" destOrd="1" presId="urn:microsoft.com/office/officeart/2005/8/layout/vList4"/>
    <dgm:cxn modelId="{0F044377-B21A-4422-90F0-D07EB57E9CF4}" type="presOf" srcId="{5B1E0098-C13B-4921-91FC-BD39B7F523B1}" destId="{32EEE4C8-764B-4D8C-8979-1FB1F498CF6F}" srcOrd="0" destOrd="2" presId="urn:microsoft.com/office/officeart/2005/8/layout/vList4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6DFBF77B-C2CF-44E1-9D2A-6A555F649631}" type="presOf" srcId="{ACF772B0-33C6-4EDC-B2F2-A3316CF6BE04}" destId="{32EEE4C8-764B-4D8C-8979-1FB1F498CF6F}" srcOrd="0" destOrd="0" presId="urn:microsoft.com/office/officeart/2005/8/layout/vList4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1A2E7A82-2CC9-4BF5-9CAC-589A1949A28E}" type="presOf" srcId="{ACF772B0-33C6-4EDC-B2F2-A3316CF6BE04}" destId="{A6A239C9-4332-4CBA-B146-223F401943B9}" srcOrd="1" destOrd="0" presId="urn:microsoft.com/office/officeart/2005/8/layout/vList4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990DFB95-BE85-4ACA-857A-DB5E0D44FA6F}" type="presOf" srcId="{9B9231E5-6A52-415C-9A3E-E6128A6D65EE}" destId="{4132695C-A51F-4035-8332-E548A79710FC}" srcOrd="1" destOrd="1" presId="urn:microsoft.com/office/officeart/2005/8/layout/vList4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2BA565A5-C097-4897-86E2-4BBEE0558289}" type="presOf" srcId="{6FD98A34-802A-417D-B343-C9B454989404}" destId="{51958B78-CF0C-4892-9D24-ED175A0D5A7F}" srcOrd="1" destOrd="0" presId="urn:microsoft.com/office/officeart/2005/8/layout/vList4"/>
    <dgm:cxn modelId="{750567AB-5826-4DB1-A89B-60F2B7D2D24D}" type="presOf" srcId="{5B1E0098-C13B-4921-91FC-BD39B7F523B1}" destId="{A6A239C9-4332-4CBA-B146-223F401943B9}" srcOrd="1" destOrd="2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7E6315D0-C892-49BF-ACBE-46E06193FAEE}" type="presOf" srcId="{8B1AF8FD-A3D2-40E0-8F96-BD78CAB7EFF9}" destId="{4132695C-A51F-4035-8332-E548A79710FC}" srcOrd="1" destOrd="0" presId="urn:microsoft.com/office/officeart/2005/8/layout/vList4"/>
    <dgm:cxn modelId="{53FA79DF-7CCF-4351-A31F-9542CED96E0B}" type="presOf" srcId="{9B9231E5-6A52-415C-9A3E-E6128A6D65EE}" destId="{12FE3C96-B40E-47D2-B7A3-BF1EBC813D2D}" srcOrd="0" destOrd="1" presId="urn:microsoft.com/office/officeart/2005/8/layout/vList4"/>
    <dgm:cxn modelId="{F9D175FA-6CE5-4BAD-8426-56B78A684BBB}" type="presOf" srcId="{29EB0D32-3447-4205-82DC-6999DB5482A4}" destId="{31213452-328C-4BA6-B344-8D6E2BF23204}" srcOrd="0" destOrd="1" presId="urn:microsoft.com/office/officeart/2005/8/layout/vList4"/>
    <dgm:cxn modelId="{4933A4B4-C562-48D4-8543-F6BBD91DBB30}" type="presParOf" srcId="{B9FBEC31-496B-4ECE-82AD-E961407266FF}" destId="{93097D8D-3992-433C-9967-520293EFB52F}" srcOrd="0" destOrd="0" presId="urn:microsoft.com/office/officeart/2005/8/layout/vList4"/>
    <dgm:cxn modelId="{2001E18C-C843-4AFB-9F38-0F51C9DEEA23}" type="presParOf" srcId="{93097D8D-3992-433C-9967-520293EFB52F}" destId="{31213452-328C-4BA6-B344-8D6E2BF23204}" srcOrd="0" destOrd="0" presId="urn:microsoft.com/office/officeart/2005/8/layout/vList4"/>
    <dgm:cxn modelId="{23F1EF5C-FA13-4FD8-8D78-18055E1913AC}" type="presParOf" srcId="{93097D8D-3992-433C-9967-520293EFB52F}" destId="{7E29D4B4-632C-412F-B718-9CACFB77E4EC}" srcOrd="1" destOrd="0" presId="urn:microsoft.com/office/officeart/2005/8/layout/vList4"/>
    <dgm:cxn modelId="{FB324E80-E8DA-40F3-B478-CA8C0FA9A425}" type="presParOf" srcId="{93097D8D-3992-433C-9967-520293EFB52F}" destId="{E99D5481-3B38-4894-99E5-CAB403D87810}" srcOrd="2" destOrd="0" presId="urn:microsoft.com/office/officeart/2005/8/layout/vList4"/>
    <dgm:cxn modelId="{78133C51-D5C1-4324-B0DF-3018B8D23CC2}" type="presParOf" srcId="{B9FBEC31-496B-4ECE-82AD-E961407266FF}" destId="{8B03D8AD-3875-43A8-A69A-30D3B1150CCD}" srcOrd="1" destOrd="0" presId="urn:microsoft.com/office/officeart/2005/8/layout/vList4"/>
    <dgm:cxn modelId="{21E58195-2F8D-46F9-A641-B654D0A5F0B4}" type="presParOf" srcId="{B9FBEC31-496B-4ECE-82AD-E961407266FF}" destId="{B5BD16CB-B750-41DE-B4B2-2660D94E389B}" srcOrd="2" destOrd="0" presId="urn:microsoft.com/office/officeart/2005/8/layout/vList4"/>
    <dgm:cxn modelId="{7E38D762-5636-4E92-81B8-3192B4942DFE}" type="presParOf" srcId="{B5BD16CB-B750-41DE-B4B2-2660D94E389B}" destId="{12FE3C96-B40E-47D2-B7A3-BF1EBC813D2D}" srcOrd="0" destOrd="0" presId="urn:microsoft.com/office/officeart/2005/8/layout/vList4"/>
    <dgm:cxn modelId="{B6B0AC92-EC76-4121-BD17-48ACF3252D89}" type="presParOf" srcId="{B5BD16CB-B750-41DE-B4B2-2660D94E389B}" destId="{D228FB9C-72AD-44BD-98B1-D95CD10E9A0F}" srcOrd="1" destOrd="0" presId="urn:microsoft.com/office/officeart/2005/8/layout/vList4"/>
    <dgm:cxn modelId="{B7186541-632B-4BC8-ACD4-808347C91137}" type="presParOf" srcId="{B5BD16CB-B750-41DE-B4B2-2660D94E389B}" destId="{4132695C-A51F-4035-8332-E548A79710FC}" srcOrd="2" destOrd="0" presId="urn:microsoft.com/office/officeart/2005/8/layout/vList4"/>
    <dgm:cxn modelId="{D040C250-2E97-4850-B28F-C1B6EA62492A}" type="presParOf" srcId="{B9FBEC31-496B-4ECE-82AD-E961407266FF}" destId="{9D158017-F385-4658-8CC9-ED0E9E6E3725}" srcOrd="3" destOrd="0" presId="urn:microsoft.com/office/officeart/2005/8/layout/vList4"/>
    <dgm:cxn modelId="{8456E08C-672D-4FC6-8D48-7A8EFB39CFA2}" type="presParOf" srcId="{B9FBEC31-496B-4ECE-82AD-E961407266FF}" destId="{045F6283-F7D6-412C-8915-864E4E6DD9F6}" srcOrd="4" destOrd="0" presId="urn:microsoft.com/office/officeart/2005/8/layout/vList4"/>
    <dgm:cxn modelId="{7027D5F7-C957-45BD-A3F4-C64595B14D6F}" type="presParOf" srcId="{045F6283-F7D6-412C-8915-864E4E6DD9F6}" destId="{32EEE4C8-764B-4D8C-8979-1FB1F498CF6F}" srcOrd="0" destOrd="0" presId="urn:microsoft.com/office/officeart/2005/8/layout/vList4"/>
    <dgm:cxn modelId="{3CFDF634-D0FE-4028-A0D6-04FCF9B90A78}" type="presParOf" srcId="{045F6283-F7D6-412C-8915-864E4E6DD9F6}" destId="{21E7A4F6-397D-42B3-AFC0-1E67C04EBC39}" srcOrd="1" destOrd="0" presId="urn:microsoft.com/office/officeart/2005/8/layout/vList4"/>
    <dgm:cxn modelId="{810ECEA2-3213-46D1-8C57-17C41E42EB7A}" type="presParOf" srcId="{045F6283-F7D6-412C-8915-864E4E6DD9F6}" destId="{A6A239C9-4332-4CBA-B146-223F401943B9}" srcOrd="2" destOrd="0" presId="urn:microsoft.com/office/officeart/2005/8/layout/vList4"/>
    <dgm:cxn modelId="{7DF44E42-35B2-457E-9258-5B2AE047DB12}" type="presParOf" srcId="{B9FBEC31-496B-4ECE-82AD-E961407266FF}" destId="{E21740A2-A687-49BE-811B-81CD2C114FC6}" srcOrd="5" destOrd="0" presId="urn:microsoft.com/office/officeart/2005/8/layout/vList4"/>
    <dgm:cxn modelId="{9C4BC2A7-487D-43B7-9997-0ECC52BF9F8B}" type="presParOf" srcId="{B9FBEC31-496B-4ECE-82AD-E961407266FF}" destId="{582342A3-AE97-42A9-8024-C1B2C485434A}" srcOrd="6" destOrd="0" presId="urn:microsoft.com/office/officeart/2005/8/layout/vList4"/>
    <dgm:cxn modelId="{069745D1-526A-4452-9EEE-E36D879966E4}" type="presParOf" srcId="{582342A3-AE97-42A9-8024-C1B2C485434A}" destId="{DE67DB93-A0B9-418B-A3AB-71AED0CEDA86}" srcOrd="0" destOrd="0" presId="urn:microsoft.com/office/officeart/2005/8/layout/vList4"/>
    <dgm:cxn modelId="{EB74684B-7A6F-4A9E-BBDF-5BFCB6612E56}" type="presParOf" srcId="{582342A3-AE97-42A9-8024-C1B2C485434A}" destId="{46451615-00D2-4DDC-8960-19A2A2EB4394}" srcOrd="1" destOrd="0" presId="urn:microsoft.com/office/officeart/2005/8/layout/vList4"/>
    <dgm:cxn modelId="{4F968D6A-DD9A-416D-B1F0-A00A6CB2817A}" type="presParOf" srcId="{582342A3-AE97-42A9-8024-C1B2C485434A}" destId="{51958B78-CF0C-4892-9D24-ED175A0D5A7F}" srcOrd="2" destOrd="0" presId="urn:microsoft.com/office/officeart/2005/8/layout/vList4"/>
    <dgm:cxn modelId="{265811FB-80EB-4470-9996-588B7192BE80}" type="presParOf" srcId="{B9FBEC31-496B-4ECE-82AD-E961407266FF}" destId="{DB9D7506-F6F5-4BA4-B1BC-CEF03E596A58}" srcOrd="7" destOrd="0" presId="urn:microsoft.com/office/officeart/2005/8/layout/vList4"/>
    <dgm:cxn modelId="{7A1EE3F8-B41D-47A6-967A-2986C8DA968E}" type="presParOf" srcId="{B9FBEC31-496B-4ECE-82AD-E961407266FF}" destId="{27AA60D6-1B2C-4E05-AF43-D6D232D0DBA6}" srcOrd="8" destOrd="0" presId="urn:microsoft.com/office/officeart/2005/8/layout/vList4"/>
    <dgm:cxn modelId="{6C23F86F-A76F-44AA-B6EF-8BA2A46EED9E}" type="presParOf" srcId="{27AA60D6-1B2C-4E05-AF43-D6D232D0DBA6}" destId="{A279822B-C156-4EA2-A486-02E1D56235CC}" srcOrd="0" destOrd="0" presId="urn:microsoft.com/office/officeart/2005/8/layout/vList4"/>
    <dgm:cxn modelId="{630A8F45-7FE4-4295-B92C-E6DE86F49916}" type="presParOf" srcId="{27AA60D6-1B2C-4E05-AF43-D6D232D0DBA6}" destId="{0E299DF5-5A85-4D52-A0BA-55E9FAEFB498}" srcOrd="1" destOrd="0" presId="urn:microsoft.com/office/officeart/2005/8/layout/vList4"/>
    <dgm:cxn modelId="{5261015D-7C58-4974-B07D-6686F8E0BE22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4F01A-577C-41D9-B7E5-CC0B8F37AD35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</dgm:pt>
    <dgm:pt modelId="{969D24E1-A26E-4B9D-B7E3-612250CBA500}">
      <dgm:prSet phldrT="[Текст]" custT="1"/>
      <dgm:spPr/>
      <dgm:t>
        <a:bodyPr/>
        <a:lstStyle/>
        <a:p>
          <a:r>
            <a:rPr lang="ru-RU" sz="1700" dirty="0"/>
            <a:t> </a:t>
          </a:r>
          <a:r>
            <a:rPr lang="ru-RU" sz="1700" b="1" dirty="0">
              <a:solidFill>
                <a:srgbClr val="C00000"/>
              </a:solidFill>
            </a:rPr>
            <a:t>ДВН</a:t>
          </a:r>
        </a:p>
        <a:p>
          <a:r>
            <a:rPr lang="ru-RU" sz="1600" dirty="0"/>
            <a:t>Все граждане </a:t>
          </a:r>
          <a:br>
            <a:rPr lang="ru-RU" sz="1600" dirty="0"/>
          </a:br>
          <a:r>
            <a:rPr lang="ru-RU" sz="1600" dirty="0"/>
            <a:t>в возрасте: </a:t>
          </a:r>
          <a:endParaRPr lang="ru-RU" sz="1600" b="1" dirty="0">
            <a:solidFill>
              <a:srgbClr val="C00000"/>
            </a:solidFill>
          </a:endParaRPr>
        </a:p>
      </dgm:t>
    </dgm:pt>
    <dgm:pt modelId="{6A4B6163-417A-432C-879E-D8D83E950346}" type="parTrans" cxnId="{F4DE1E05-85C9-4A60-8CB5-6B2B23D0ECE4}">
      <dgm:prSet/>
      <dgm:spPr/>
      <dgm:t>
        <a:bodyPr/>
        <a:lstStyle/>
        <a:p>
          <a:endParaRPr lang="ru-RU" sz="1400"/>
        </a:p>
      </dgm:t>
    </dgm:pt>
    <dgm:pt modelId="{DA7B9F1D-91C2-4AFE-9969-C26273EB0218}" type="sibTrans" cxnId="{F4DE1E05-85C9-4A60-8CB5-6B2B23D0ECE4}">
      <dgm:prSet/>
      <dgm:spPr/>
      <dgm:t>
        <a:bodyPr/>
        <a:lstStyle/>
        <a:p>
          <a:endParaRPr lang="ru-RU" sz="1400"/>
        </a:p>
      </dgm:t>
    </dgm:pt>
    <dgm:pt modelId="{A48F075E-1DAA-48BE-AF5E-DACDE7FA2072}">
      <dgm:prSet phldrT="[Текст]" custT="1"/>
      <dgm:spPr/>
      <dgm:t>
        <a:bodyPr/>
        <a:lstStyle/>
        <a:p>
          <a:r>
            <a:rPr lang="ru-RU" sz="1600" dirty="0"/>
            <a:t>18-39 лет - 1 раз </a:t>
          </a:r>
          <a:br>
            <a:rPr lang="ru-RU" sz="1600" dirty="0"/>
          </a:br>
          <a:r>
            <a:rPr lang="ru-RU" sz="1600" dirty="0"/>
            <a:t>в 3 года</a:t>
          </a:r>
        </a:p>
      </dgm:t>
    </dgm:pt>
    <dgm:pt modelId="{E5D5142E-F2FF-4497-90B5-4BA1F96F3DE8}" type="parTrans" cxnId="{A62D18D6-FEE1-4C92-905E-DFA2719AFDB6}">
      <dgm:prSet/>
      <dgm:spPr/>
      <dgm:t>
        <a:bodyPr/>
        <a:lstStyle/>
        <a:p>
          <a:endParaRPr lang="ru-RU" sz="1400"/>
        </a:p>
      </dgm:t>
    </dgm:pt>
    <dgm:pt modelId="{BB789B08-7327-49C4-B0FE-CB806324F0DB}" type="sibTrans" cxnId="{A62D18D6-FEE1-4C92-905E-DFA2719AFDB6}">
      <dgm:prSet/>
      <dgm:spPr/>
      <dgm:t>
        <a:bodyPr/>
        <a:lstStyle/>
        <a:p>
          <a:endParaRPr lang="ru-RU" sz="1400"/>
        </a:p>
      </dgm:t>
    </dgm:pt>
    <dgm:pt modelId="{B4E04B35-5570-415C-871D-62265A6DCFA2}">
      <dgm:prSet phldrT="[Текст]" custT="1"/>
      <dgm:spPr/>
      <dgm:t>
        <a:bodyPr/>
        <a:lstStyle/>
        <a:p>
          <a:r>
            <a:rPr lang="ru-RU" sz="1700" b="1" dirty="0">
              <a:solidFill>
                <a:srgbClr val="C00000"/>
              </a:solidFill>
            </a:rPr>
            <a:t>ПМО</a:t>
          </a:r>
        </a:p>
        <a:p>
          <a:r>
            <a:rPr lang="ru-RU" sz="1600" dirty="0"/>
            <a:t>Все граждане </a:t>
          </a:r>
          <a:br>
            <a:rPr lang="ru-RU" sz="1600" dirty="0"/>
          </a:br>
          <a:r>
            <a:rPr lang="ru-RU" sz="1600" dirty="0"/>
            <a:t>в возрасте 19-38 лет </a:t>
          </a:r>
          <a:br>
            <a:rPr lang="ru-RU" sz="1600" dirty="0"/>
          </a:br>
          <a:r>
            <a:rPr lang="ru-RU" sz="1600" dirty="0"/>
            <a:t>в промежутках между ДВН:</a:t>
          </a:r>
          <a:endParaRPr lang="ru-RU" sz="1600" b="1" dirty="0">
            <a:solidFill>
              <a:srgbClr val="C00000"/>
            </a:solidFill>
          </a:endParaRPr>
        </a:p>
      </dgm:t>
    </dgm:pt>
    <dgm:pt modelId="{217C8134-BCDF-4B4B-88E2-BB9F141AAAF4}" type="parTrans" cxnId="{393B9554-319A-4022-94CD-09C6DEC4A859}">
      <dgm:prSet/>
      <dgm:spPr/>
      <dgm:t>
        <a:bodyPr/>
        <a:lstStyle/>
        <a:p>
          <a:endParaRPr lang="ru-RU" sz="1400"/>
        </a:p>
      </dgm:t>
    </dgm:pt>
    <dgm:pt modelId="{20094D8F-B662-4479-8355-DEF5B167277A}" type="sibTrans" cxnId="{393B9554-319A-4022-94CD-09C6DEC4A859}">
      <dgm:prSet/>
      <dgm:spPr/>
      <dgm:t>
        <a:bodyPr/>
        <a:lstStyle/>
        <a:p>
          <a:endParaRPr lang="ru-RU" sz="1400"/>
        </a:p>
      </dgm:t>
    </dgm:pt>
    <dgm:pt modelId="{B54CDD98-BC48-48EE-A4A7-0D1E3A465947}">
      <dgm:prSet phldrT="[Текст]" custT="1"/>
      <dgm:spPr/>
      <dgm:t>
        <a:bodyPr/>
        <a:lstStyle/>
        <a:p>
          <a:r>
            <a:rPr lang="ru-RU" sz="1600" dirty="0"/>
            <a:t>ежегодно</a:t>
          </a:r>
        </a:p>
      </dgm:t>
    </dgm:pt>
    <dgm:pt modelId="{93DDF284-7CE9-48CC-8D4F-2DFA710EF15F}" type="parTrans" cxnId="{1B91D88B-7FC4-41D2-802E-27A3732ED6F6}">
      <dgm:prSet/>
      <dgm:spPr/>
      <dgm:t>
        <a:bodyPr/>
        <a:lstStyle/>
        <a:p>
          <a:endParaRPr lang="ru-RU" sz="1400"/>
        </a:p>
      </dgm:t>
    </dgm:pt>
    <dgm:pt modelId="{DD52A1A4-C71D-495F-B75B-251DE4885A81}" type="sibTrans" cxnId="{1B91D88B-7FC4-41D2-802E-27A3732ED6F6}">
      <dgm:prSet/>
      <dgm:spPr/>
      <dgm:t>
        <a:bodyPr/>
        <a:lstStyle/>
        <a:p>
          <a:endParaRPr lang="ru-RU" sz="1400"/>
        </a:p>
      </dgm:t>
    </dgm:pt>
    <dgm:pt modelId="{169B6229-5A3B-4AA9-B73F-0D7FE45F4A11}">
      <dgm:prSet phldrT="[Текст]" custT="1"/>
      <dgm:spPr/>
      <dgm:t>
        <a:bodyPr/>
        <a:lstStyle/>
        <a:p>
          <a:r>
            <a:rPr lang="ru-RU" sz="1700" b="1" dirty="0">
              <a:solidFill>
                <a:srgbClr val="C00000"/>
              </a:solidFill>
            </a:rPr>
            <a:t>Обследование </a:t>
          </a:r>
          <a:br>
            <a:rPr lang="ru-RU" sz="1700" b="1" dirty="0">
              <a:solidFill>
                <a:srgbClr val="C00000"/>
              </a:solidFill>
            </a:rPr>
          </a:br>
          <a:r>
            <a:rPr lang="ru-RU" sz="1700" b="1" dirty="0">
              <a:solidFill>
                <a:srgbClr val="C00000"/>
              </a:solidFill>
            </a:rPr>
            <a:t>в Центре здоровья</a:t>
          </a:r>
        </a:p>
      </dgm:t>
    </dgm:pt>
    <dgm:pt modelId="{F5C76333-6A50-45BC-99B1-0DB3034A6A36}" type="parTrans" cxnId="{CBC3BA62-A4BA-4BC0-846A-F2E5B9D3F109}">
      <dgm:prSet/>
      <dgm:spPr/>
      <dgm:t>
        <a:bodyPr/>
        <a:lstStyle/>
        <a:p>
          <a:endParaRPr lang="ru-RU" sz="1400"/>
        </a:p>
      </dgm:t>
    </dgm:pt>
    <dgm:pt modelId="{1BEE5D2B-D5FC-4027-86F0-7CCD22953119}" type="sibTrans" cxnId="{CBC3BA62-A4BA-4BC0-846A-F2E5B9D3F109}">
      <dgm:prSet/>
      <dgm:spPr/>
      <dgm:t>
        <a:bodyPr/>
        <a:lstStyle/>
        <a:p>
          <a:endParaRPr lang="ru-RU" sz="1400"/>
        </a:p>
      </dgm:t>
    </dgm:pt>
    <dgm:pt modelId="{10960654-CC24-48B5-8E79-5BC41DC2BABA}">
      <dgm:prSet phldrT="[Текст]" custT="1"/>
      <dgm:spPr/>
      <dgm:t>
        <a:bodyPr/>
        <a:lstStyle/>
        <a:p>
          <a:r>
            <a:rPr lang="ru-RU" sz="1600" dirty="0"/>
            <a:t>Все граждане ежегодно</a:t>
          </a:r>
        </a:p>
      </dgm:t>
    </dgm:pt>
    <dgm:pt modelId="{D1F29A85-1A48-469B-86D2-2ABA5C1D0934}" type="parTrans" cxnId="{EDD85E42-30C2-4CF7-9ECC-38B06C292DB6}">
      <dgm:prSet/>
      <dgm:spPr/>
      <dgm:t>
        <a:bodyPr/>
        <a:lstStyle/>
        <a:p>
          <a:endParaRPr lang="ru-RU" sz="1400"/>
        </a:p>
      </dgm:t>
    </dgm:pt>
    <dgm:pt modelId="{84AF50C7-CA34-49D3-BBEF-2C087EC4A054}" type="sibTrans" cxnId="{EDD85E42-30C2-4CF7-9ECC-38B06C292DB6}">
      <dgm:prSet/>
      <dgm:spPr/>
      <dgm:t>
        <a:bodyPr/>
        <a:lstStyle/>
        <a:p>
          <a:endParaRPr lang="ru-RU" sz="1400"/>
        </a:p>
      </dgm:t>
    </dgm:pt>
    <dgm:pt modelId="{4C14525A-735C-4605-AD7E-A57F2E478804}">
      <dgm:prSet phldrT="[Текст]" custT="1"/>
      <dgm:spPr/>
      <dgm:t>
        <a:bodyPr/>
        <a:lstStyle/>
        <a:p>
          <a:r>
            <a:rPr lang="ru-RU" sz="1600" dirty="0"/>
            <a:t> 40 лет и старше - ежегодно</a:t>
          </a:r>
        </a:p>
      </dgm:t>
    </dgm:pt>
    <dgm:pt modelId="{41AD48B6-ED26-427F-A14C-8DC603A9A3F2}" type="parTrans" cxnId="{E9953956-A33A-47DA-8A70-ACED75A58E18}">
      <dgm:prSet/>
      <dgm:spPr/>
      <dgm:t>
        <a:bodyPr/>
        <a:lstStyle/>
        <a:p>
          <a:endParaRPr lang="ru-RU"/>
        </a:p>
      </dgm:t>
    </dgm:pt>
    <dgm:pt modelId="{CF26EB55-BA8A-48F7-A3C8-533BE161D95D}" type="sibTrans" cxnId="{E9953956-A33A-47DA-8A70-ACED75A58E18}">
      <dgm:prSet/>
      <dgm:spPr/>
      <dgm:t>
        <a:bodyPr/>
        <a:lstStyle/>
        <a:p>
          <a:endParaRPr lang="ru-RU"/>
        </a:p>
      </dgm:t>
    </dgm:pt>
    <dgm:pt modelId="{D5293A41-7484-4D88-8D97-2D1CC5238BAF}" type="pres">
      <dgm:prSet presAssocID="{2404F01A-577C-41D9-B7E5-CC0B8F37AD35}" presName="Name0" presStyleCnt="0">
        <dgm:presLayoutVars>
          <dgm:dir/>
          <dgm:resizeHandles val="exact"/>
        </dgm:presLayoutVars>
      </dgm:prSet>
      <dgm:spPr/>
    </dgm:pt>
    <dgm:pt modelId="{77EE3D57-F2DF-45B9-AC0D-E0DF581384BF}" type="pres">
      <dgm:prSet presAssocID="{2404F01A-577C-41D9-B7E5-CC0B8F37AD35}" presName="bkgdShp" presStyleLbl="alignAccFollowNode1" presStyleIdx="0" presStyleCnt="1"/>
      <dgm:spPr/>
    </dgm:pt>
    <dgm:pt modelId="{1C0B4AF5-C658-4548-9966-96B2A96367F8}" type="pres">
      <dgm:prSet presAssocID="{2404F01A-577C-41D9-B7E5-CC0B8F37AD35}" presName="linComp" presStyleCnt="0"/>
      <dgm:spPr/>
    </dgm:pt>
    <dgm:pt modelId="{30F07E30-4243-4A7A-B645-A63B1A65B487}" type="pres">
      <dgm:prSet presAssocID="{969D24E1-A26E-4B9D-B7E3-612250CBA500}" presName="compNode" presStyleCnt="0"/>
      <dgm:spPr/>
    </dgm:pt>
    <dgm:pt modelId="{A3CCED8A-15ED-4B2C-902A-0F81B10F9CB0}" type="pres">
      <dgm:prSet presAssocID="{969D24E1-A26E-4B9D-B7E3-612250CBA500}" presName="node" presStyleLbl="node1" presStyleIdx="0" presStyleCnt="3">
        <dgm:presLayoutVars>
          <dgm:bulletEnabled val="1"/>
        </dgm:presLayoutVars>
      </dgm:prSet>
      <dgm:spPr/>
    </dgm:pt>
    <dgm:pt modelId="{37F34EC0-ACB5-4737-8426-F97EE7D9AEF5}" type="pres">
      <dgm:prSet presAssocID="{969D24E1-A26E-4B9D-B7E3-612250CBA500}" presName="invisiNode" presStyleLbl="node1" presStyleIdx="0" presStyleCnt="3"/>
      <dgm:spPr/>
    </dgm:pt>
    <dgm:pt modelId="{5972E42A-E63E-4BBA-B01F-8F94E5B850A0}" type="pres">
      <dgm:prSet presAssocID="{969D24E1-A26E-4B9D-B7E3-612250CBA500}" presName="imagNode" presStyleLbl="f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t="-21000" b="-14000"/>
          </a:stretch>
        </a:blipFill>
      </dgm:spPr>
    </dgm:pt>
    <dgm:pt modelId="{A80F18C5-6DEB-422B-BBCA-5F52D89EEC54}" type="pres">
      <dgm:prSet presAssocID="{DA7B9F1D-91C2-4AFE-9969-C26273EB0218}" presName="sibTrans" presStyleLbl="sibTrans2D1" presStyleIdx="0" presStyleCnt="0"/>
      <dgm:spPr/>
    </dgm:pt>
    <dgm:pt modelId="{FDC14364-26B6-45F2-9955-3841E78588E0}" type="pres">
      <dgm:prSet presAssocID="{B4E04B35-5570-415C-871D-62265A6DCFA2}" presName="compNode" presStyleCnt="0"/>
      <dgm:spPr/>
    </dgm:pt>
    <dgm:pt modelId="{45B77817-04D4-4FB2-8B1D-A58C1EDDE4AE}" type="pres">
      <dgm:prSet presAssocID="{B4E04B35-5570-415C-871D-62265A6DCFA2}" presName="node" presStyleLbl="node1" presStyleIdx="1" presStyleCnt="3">
        <dgm:presLayoutVars>
          <dgm:bulletEnabled val="1"/>
        </dgm:presLayoutVars>
      </dgm:prSet>
      <dgm:spPr/>
    </dgm:pt>
    <dgm:pt modelId="{AF97B600-2732-4F5F-B8A7-5C371931ADE0}" type="pres">
      <dgm:prSet presAssocID="{B4E04B35-5570-415C-871D-62265A6DCFA2}" presName="invisiNode" presStyleLbl="node1" presStyleIdx="1" presStyleCnt="3"/>
      <dgm:spPr/>
    </dgm:pt>
    <dgm:pt modelId="{07485417-8D9C-4BD0-9570-3A6F6CDBC858}" type="pres">
      <dgm:prSet presAssocID="{B4E04B35-5570-415C-871D-62265A6DCFA2}" presName="imagNod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r="2000"/>
          </a:stretch>
        </a:blipFill>
      </dgm:spPr>
    </dgm:pt>
    <dgm:pt modelId="{45A29DD5-0146-4182-9897-B154D4001552}" type="pres">
      <dgm:prSet presAssocID="{20094D8F-B662-4479-8355-DEF5B167277A}" presName="sibTrans" presStyleLbl="sibTrans2D1" presStyleIdx="0" presStyleCnt="0"/>
      <dgm:spPr/>
    </dgm:pt>
    <dgm:pt modelId="{2A09F6B0-D8A7-4D73-ADC7-AFB8CDD553D0}" type="pres">
      <dgm:prSet presAssocID="{169B6229-5A3B-4AA9-B73F-0D7FE45F4A11}" presName="compNode" presStyleCnt="0"/>
      <dgm:spPr/>
    </dgm:pt>
    <dgm:pt modelId="{B9B4CD79-F5C0-4775-8F9B-7765C9F03C7D}" type="pres">
      <dgm:prSet presAssocID="{169B6229-5A3B-4AA9-B73F-0D7FE45F4A11}" presName="node" presStyleLbl="node1" presStyleIdx="2" presStyleCnt="3">
        <dgm:presLayoutVars>
          <dgm:bulletEnabled val="1"/>
        </dgm:presLayoutVars>
      </dgm:prSet>
      <dgm:spPr/>
    </dgm:pt>
    <dgm:pt modelId="{02836F4E-7925-496C-81D4-046EA63848D4}" type="pres">
      <dgm:prSet presAssocID="{169B6229-5A3B-4AA9-B73F-0D7FE45F4A11}" presName="invisiNode" presStyleLbl="node1" presStyleIdx="2" presStyleCnt="3"/>
      <dgm:spPr/>
    </dgm:pt>
    <dgm:pt modelId="{354640E3-087E-4FBF-A696-F712B4AA421A}" type="pres">
      <dgm:prSet presAssocID="{169B6229-5A3B-4AA9-B73F-0D7FE45F4A1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4DE1E05-85C9-4A60-8CB5-6B2B23D0ECE4}" srcId="{2404F01A-577C-41D9-B7E5-CC0B8F37AD35}" destId="{969D24E1-A26E-4B9D-B7E3-612250CBA500}" srcOrd="0" destOrd="0" parTransId="{6A4B6163-417A-432C-879E-D8D83E950346}" sibTransId="{DA7B9F1D-91C2-4AFE-9969-C26273EB0218}"/>
    <dgm:cxn modelId="{90424806-B7BE-4D49-A256-5CB37AC514D7}" type="presOf" srcId="{969D24E1-A26E-4B9D-B7E3-612250CBA500}" destId="{A3CCED8A-15ED-4B2C-902A-0F81B10F9CB0}" srcOrd="0" destOrd="0" presId="urn:microsoft.com/office/officeart/2005/8/layout/pList2"/>
    <dgm:cxn modelId="{65CCF81B-49B0-4049-9177-D7D917C4BAF6}" type="presOf" srcId="{DA7B9F1D-91C2-4AFE-9969-C26273EB0218}" destId="{A80F18C5-6DEB-422B-BBCA-5F52D89EEC54}" srcOrd="0" destOrd="0" presId="urn:microsoft.com/office/officeart/2005/8/layout/pList2"/>
    <dgm:cxn modelId="{1797C91D-AF6D-43C1-BB7C-0D347484C7B2}" type="presOf" srcId="{4C14525A-735C-4605-AD7E-A57F2E478804}" destId="{A3CCED8A-15ED-4B2C-902A-0F81B10F9CB0}" srcOrd="0" destOrd="2" presId="urn:microsoft.com/office/officeart/2005/8/layout/pList2"/>
    <dgm:cxn modelId="{828AA330-6853-4A45-90BB-FD4B5CADAF9B}" type="presOf" srcId="{B54CDD98-BC48-48EE-A4A7-0D1E3A465947}" destId="{45B77817-04D4-4FB2-8B1D-A58C1EDDE4AE}" srcOrd="0" destOrd="1" presId="urn:microsoft.com/office/officeart/2005/8/layout/pList2"/>
    <dgm:cxn modelId="{EDD85E42-30C2-4CF7-9ECC-38B06C292DB6}" srcId="{169B6229-5A3B-4AA9-B73F-0D7FE45F4A11}" destId="{10960654-CC24-48B5-8E79-5BC41DC2BABA}" srcOrd="0" destOrd="0" parTransId="{D1F29A85-1A48-469B-86D2-2ABA5C1D0934}" sibTransId="{84AF50C7-CA34-49D3-BBEF-2C087EC4A054}"/>
    <dgm:cxn modelId="{CBC3BA62-A4BA-4BC0-846A-F2E5B9D3F109}" srcId="{2404F01A-577C-41D9-B7E5-CC0B8F37AD35}" destId="{169B6229-5A3B-4AA9-B73F-0D7FE45F4A11}" srcOrd="2" destOrd="0" parTransId="{F5C76333-6A50-45BC-99B1-0DB3034A6A36}" sibTransId="{1BEE5D2B-D5FC-4027-86F0-7CCD22953119}"/>
    <dgm:cxn modelId="{471C7952-BA7F-4320-8137-E31D05C3BD82}" type="presOf" srcId="{B4E04B35-5570-415C-871D-62265A6DCFA2}" destId="{45B77817-04D4-4FB2-8B1D-A58C1EDDE4AE}" srcOrd="0" destOrd="0" presId="urn:microsoft.com/office/officeart/2005/8/layout/pList2"/>
    <dgm:cxn modelId="{393B9554-319A-4022-94CD-09C6DEC4A859}" srcId="{2404F01A-577C-41D9-B7E5-CC0B8F37AD35}" destId="{B4E04B35-5570-415C-871D-62265A6DCFA2}" srcOrd="1" destOrd="0" parTransId="{217C8134-BCDF-4B4B-88E2-BB9F141AAAF4}" sibTransId="{20094D8F-B662-4479-8355-DEF5B167277A}"/>
    <dgm:cxn modelId="{E9953956-A33A-47DA-8A70-ACED75A58E18}" srcId="{969D24E1-A26E-4B9D-B7E3-612250CBA500}" destId="{4C14525A-735C-4605-AD7E-A57F2E478804}" srcOrd="1" destOrd="0" parTransId="{41AD48B6-ED26-427F-A14C-8DC603A9A3F2}" sibTransId="{CF26EB55-BA8A-48F7-A3C8-533BE161D95D}"/>
    <dgm:cxn modelId="{39077378-8DB5-43B8-B48D-9E160BDE748B}" type="presOf" srcId="{2404F01A-577C-41D9-B7E5-CC0B8F37AD35}" destId="{D5293A41-7484-4D88-8D97-2D1CC5238BAF}" srcOrd="0" destOrd="0" presId="urn:microsoft.com/office/officeart/2005/8/layout/pList2"/>
    <dgm:cxn modelId="{1B91D88B-7FC4-41D2-802E-27A3732ED6F6}" srcId="{B4E04B35-5570-415C-871D-62265A6DCFA2}" destId="{B54CDD98-BC48-48EE-A4A7-0D1E3A465947}" srcOrd="0" destOrd="0" parTransId="{93DDF284-7CE9-48CC-8D4F-2DFA710EF15F}" sibTransId="{DD52A1A4-C71D-495F-B75B-251DE4885A81}"/>
    <dgm:cxn modelId="{94195D8D-1957-46BC-AF60-0EA55106252D}" type="presOf" srcId="{20094D8F-B662-4479-8355-DEF5B167277A}" destId="{45A29DD5-0146-4182-9897-B154D4001552}" srcOrd="0" destOrd="0" presId="urn:microsoft.com/office/officeart/2005/8/layout/pList2"/>
    <dgm:cxn modelId="{A2EF989F-C88C-4463-AD15-EB57275D9376}" type="presOf" srcId="{10960654-CC24-48B5-8E79-5BC41DC2BABA}" destId="{B9B4CD79-F5C0-4775-8F9B-7765C9F03C7D}" srcOrd="0" destOrd="1" presId="urn:microsoft.com/office/officeart/2005/8/layout/pList2"/>
    <dgm:cxn modelId="{F29E90A8-DC83-4FAF-A118-D9E05DEB12C1}" type="presOf" srcId="{169B6229-5A3B-4AA9-B73F-0D7FE45F4A11}" destId="{B9B4CD79-F5C0-4775-8F9B-7765C9F03C7D}" srcOrd="0" destOrd="0" presId="urn:microsoft.com/office/officeart/2005/8/layout/pList2"/>
    <dgm:cxn modelId="{46FF19AB-B55F-41A1-B1E0-2FD4F187B3BC}" type="presOf" srcId="{A48F075E-1DAA-48BE-AF5E-DACDE7FA2072}" destId="{A3CCED8A-15ED-4B2C-902A-0F81B10F9CB0}" srcOrd="0" destOrd="1" presId="urn:microsoft.com/office/officeart/2005/8/layout/pList2"/>
    <dgm:cxn modelId="{A62D18D6-FEE1-4C92-905E-DFA2719AFDB6}" srcId="{969D24E1-A26E-4B9D-B7E3-612250CBA500}" destId="{A48F075E-1DAA-48BE-AF5E-DACDE7FA2072}" srcOrd="0" destOrd="0" parTransId="{E5D5142E-F2FF-4497-90B5-4BA1F96F3DE8}" sibTransId="{BB789B08-7327-49C4-B0FE-CB806324F0DB}"/>
    <dgm:cxn modelId="{957123A2-715F-4D65-882D-305AD821C5B0}" type="presParOf" srcId="{D5293A41-7484-4D88-8D97-2D1CC5238BAF}" destId="{77EE3D57-F2DF-45B9-AC0D-E0DF581384BF}" srcOrd="0" destOrd="0" presId="urn:microsoft.com/office/officeart/2005/8/layout/pList2"/>
    <dgm:cxn modelId="{25F73D82-A34E-4AE9-9616-BA9ED655F9C6}" type="presParOf" srcId="{D5293A41-7484-4D88-8D97-2D1CC5238BAF}" destId="{1C0B4AF5-C658-4548-9966-96B2A96367F8}" srcOrd="1" destOrd="0" presId="urn:microsoft.com/office/officeart/2005/8/layout/pList2"/>
    <dgm:cxn modelId="{3C4670AA-A314-47EA-B6D3-2B856491B5AF}" type="presParOf" srcId="{1C0B4AF5-C658-4548-9966-96B2A96367F8}" destId="{30F07E30-4243-4A7A-B645-A63B1A65B487}" srcOrd="0" destOrd="0" presId="urn:microsoft.com/office/officeart/2005/8/layout/pList2"/>
    <dgm:cxn modelId="{53C75073-FCB6-4512-B772-9208AA57460F}" type="presParOf" srcId="{30F07E30-4243-4A7A-B645-A63B1A65B487}" destId="{A3CCED8A-15ED-4B2C-902A-0F81B10F9CB0}" srcOrd="0" destOrd="0" presId="urn:microsoft.com/office/officeart/2005/8/layout/pList2"/>
    <dgm:cxn modelId="{2599595E-DF20-45F0-AFAF-1F468E3B23D4}" type="presParOf" srcId="{30F07E30-4243-4A7A-B645-A63B1A65B487}" destId="{37F34EC0-ACB5-4737-8426-F97EE7D9AEF5}" srcOrd="1" destOrd="0" presId="urn:microsoft.com/office/officeart/2005/8/layout/pList2"/>
    <dgm:cxn modelId="{03032432-0F90-4903-AF1C-378532E54E7A}" type="presParOf" srcId="{30F07E30-4243-4A7A-B645-A63B1A65B487}" destId="{5972E42A-E63E-4BBA-B01F-8F94E5B850A0}" srcOrd="2" destOrd="0" presId="urn:microsoft.com/office/officeart/2005/8/layout/pList2"/>
    <dgm:cxn modelId="{145842C4-67ED-47F7-A0DC-7F86081F49E0}" type="presParOf" srcId="{1C0B4AF5-C658-4548-9966-96B2A96367F8}" destId="{A80F18C5-6DEB-422B-BBCA-5F52D89EEC54}" srcOrd="1" destOrd="0" presId="urn:microsoft.com/office/officeart/2005/8/layout/pList2"/>
    <dgm:cxn modelId="{66F74F1E-48CC-471A-AD9C-64BAB0F4F39B}" type="presParOf" srcId="{1C0B4AF5-C658-4548-9966-96B2A96367F8}" destId="{FDC14364-26B6-45F2-9955-3841E78588E0}" srcOrd="2" destOrd="0" presId="urn:microsoft.com/office/officeart/2005/8/layout/pList2"/>
    <dgm:cxn modelId="{6BCF6BFD-5F00-405C-A1F6-F174E853257A}" type="presParOf" srcId="{FDC14364-26B6-45F2-9955-3841E78588E0}" destId="{45B77817-04D4-4FB2-8B1D-A58C1EDDE4AE}" srcOrd="0" destOrd="0" presId="urn:microsoft.com/office/officeart/2005/8/layout/pList2"/>
    <dgm:cxn modelId="{E6D71DB1-72F6-4610-918A-348B4ACAF50F}" type="presParOf" srcId="{FDC14364-26B6-45F2-9955-3841E78588E0}" destId="{AF97B600-2732-4F5F-B8A7-5C371931ADE0}" srcOrd="1" destOrd="0" presId="urn:microsoft.com/office/officeart/2005/8/layout/pList2"/>
    <dgm:cxn modelId="{CB5B4DFB-3BCF-4382-ADFC-6AD397189218}" type="presParOf" srcId="{FDC14364-26B6-45F2-9955-3841E78588E0}" destId="{07485417-8D9C-4BD0-9570-3A6F6CDBC858}" srcOrd="2" destOrd="0" presId="urn:microsoft.com/office/officeart/2005/8/layout/pList2"/>
    <dgm:cxn modelId="{CC39C099-5DF8-4C48-BD5F-DFD700FBE5C4}" type="presParOf" srcId="{1C0B4AF5-C658-4548-9966-96B2A96367F8}" destId="{45A29DD5-0146-4182-9897-B154D4001552}" srcOrd="3" destOrd="0" presId="urn:microsoft.com/office/officeart/2005/8/layout/pList2"/>
    <dgm:cxn modelId="{DF26664E-AC5A-49C1-ADFF-CB55F700D4E1}" type="presParOf" srcId="{1C0B4AF5-C658-4548-9966-96B2A96367F8}" destId="{2A09F6B0-D8A7-4D73-ADC7-AFB8CDD553D0}" srcOrd="4" destOrd="0" presId="urn:microsoft.com/office/officeart/2005/8/layout/pList2"/>
    <dgm:cxn modelId="{4D743964-7CF3-4BB2-8C0D-05D1365E8D45}" type="presParOf" srcId="{2A09F6B0-D8A7-4D73-ADC7-AFB8CDD553D0}" destId="{B9B4CD79-F5C0-4775-8F9B-7765C9F03C7D}" srcOrd="0" destOrd="0" presId="urn:microsoft.com/office/officeart/2005/8/layout/pList2"/>
    <dgm:cxn modelId="{7945C2EC-734A-43EE-ADA3-5771C386D213}" type="presParOf" srcId="{2A09F6B0-D8A7-4D73-ADC7-AFB8CDD553D0}" destId="{02836F4E-7925-496C-81D4-046EA63848D4}" srcOrd="1" destOrd="0" presId="urn:microsoft.com/office/officeart/2005/8/layout/pList2"/>
    <dgm:cxn modelId="{40F18AA7-7A8E-4002-8EAE-DAED0C6A2124}" type="presParOf" srcId="{2A09F6B0-D8A7-4D73-ADC7-AFB8CDD553D0}" destId="{354640E3-087E-4FBF-A696-F712B4AA421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7F198-06AD-460F-B9C3-9BCE8B97708B}">
      <dsp:nvSpPr>
        <dsp:cNvPr id="0" name=""/>
        <dsp:cNvSpPr/>
      </dsp:nvSpPr>
      <dsp:spPr>
        <a:xfrm>
          <a:off x="1663384" y="539460"/>
          <a:ext cx="3377175" cy="1527442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 1 место. </a:t>
          </a:r>
          <a:br>
            <a:rPr lang="ru-RU" sz="1400" b="1" kern="1200" dirty="0">
              <a:solidFill>
                <a:schemeClr val="bg1"/>
              </a:solidFill>
            </a:rPr>
          </a:br>
          <a:r>
            <a:rPr lang="ru-RU" sz="1400" b="1" kern="1200" dirty="0">
              <a:solidFill>
                <a:schemeClr val="bg1"/>
              </a:solidFill>
            </a:rPr>
            <a:t>Болезни системы кровообращения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Инфаркт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Инсульт</a:t>
          </a:r>
        </a:p>
      </dsp:txBody>
      <dsp:txXfrm>
        <a:off x="1663384" y="539460"/>
        <a:ext cx="3377175" cy="1527442"/>
      </dsp:txXfrm>
    </dsp:sp>
    <dsp:sp modelId="{E5D3B03C-84AC-4542-AC75-6725BE7302EF}">
      <dsp:nvSpPr>
        <dsp:cNvPr id="0" name=""/>
        <dsp:cNvSpPr/>
      </dsp:nvSpPr>
      <dsp:spPr>
        <a:xfrm>
          <a:off x="0" y="539460"/>
          <a:ext cx="1512168" cy="152744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51F75-9B09-4BC6-8F6E-D681A08CBFCE}">
      <dsp:nvSpPr>
        <dsp:cNvPr id="0" name=""/>
        <dsp:cNvSpPr/>
      </dsp:nvSpPr>
      <dsp:spPr>
        <a:xfrm>
          <a:off x="0" y="2318930"/>
          <a:ext cx="3377175" cy="152744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2 место. </a:t>
          </a:r>
          <a:br>
            <a:rPr lang="ru-RU" sz="1400" b="1" kern="1200" dirty="0">
              <a:solidFill>
                <a:schemeClr val="bg1"/>
              </a:solidFill>
            </a:rPr>
          </a:br>
          <a:r>
            <a:rPr lang="ru-RU" sz="1400" b="1" kern="1200" dirty="0">
              <a:solidFill>
                <a:schemeClr val="bg1"/>
              </a:solidFill>
            </a:rPr>
            <a:t>Злокачественные новообразования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молочной железы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кожи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кишечника, половых органов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5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легких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кишечника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>
              <a:solidFill>
                <a:schemeClr val="bg1"/>
              </a:solidFill>
            </a:rPr>
            <a:t>Рак предстательной железы</a:t>
          </a:r>
        </a:p>
      </dsp:txBody>
      <dsp:txXfrm>
        <a:off x="0" y="2318930"/>
        <a:ext cx="3377175" cy="1527442"/>
      </dsp:txXfrm>
    </dsp:sp>
    <dsp:sp modelId="{7ECF938F-090C-4031-B414-3851B807A4FE}">
      <dsp:nvSpPr>
        <dsp:cNvPr id="0" name=""/>
        <dsp:cNvSpPr/>
      </dsp:nvSpPr>
      <dsp:spPr>
        <a:xfrm>
          <a:off x="3528392" y="2318930"/>
          <a:ext cx="1512168" cy="152744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79D3E-E67B-4A4D-A8D3-040C783DD390}">
      <dsp:nvSpPr>
        <dsp:cNvPr id="0" name=""/>
        <dsp:cNvSpPr/>
      </dsp:nvSpPr>
      <dsp:spPr>
        <a:xfrm>
          <a:off x="1663384" y="4098401"/>
          <a:ext cx="3377175" cy="152744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3 место. </a:t>
          </a:r>
          <a:br>
            <a:rPr lang="ru-RU" sz="1400" b="1" kern="1200" dirty="0">
              <a:solidFill>
                <a:schemeClr val="bg1"/>
              </a:solidFill>
            </a:rPr>
          </a:br>
          <a:r>
            <a:rPr lang="ru-RU" sz="1400" b="1" kern="1200" dirty="0">
              <a:solidFill>
                <a:schemeClr val="bg1"/>
              </a:solidFill>
            </a:rPr>
            <a:t>Внешние причины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Самоубийства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ДТП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Убийства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bg1"/>
              </a:solidFill>
            </a:rPr>
            <a:t>Отравления алкоголем</a:t>
          </a:r>
        </a:p>
      </dsp:txBody>
      <dsp:txXfrm>
        <a:off x="1663384" y="4098401"/>
        <a:ext cx="3377175" cy="1527442"/>
      </dsp:txXfrm>
    </dsp:sp>
    <dsp:sp modelId="{62DF3812-4CDE-4923-A1D1-4694D61348E7}">
      <dsp:nvSpPr>
        <dsp:cNvPr id="0" name=""/>
        <dsp:cNvSpPr/>
      </dsp:nvSpPr>
      <dsp:spPr>
        <a:xfrm>
          <a:off x="0" y="4098401"/>
          <a:ext cx="1512168" cy="1527442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2000" r="-7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9FE2-DA1D-47F7-997E-F7136D5F6E42}">
      <dsp:nvSpPr>
        <dsp:cNvPr id="0" name=""/>
        <dsp:cNvSpPr/>
      </dsp:nvSpPr>
      <dsp:spPr>
        <a:xfrm>
          <a:off x="2264" y="100571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D16B-968D-4BA7-8B7C-FB5D72F1D301}">
      <dsp:nvSpPr>
        <dsp:cNvPr id="0" name=""/>
        <dsp:cNvSpPr/>
      </dsp:nvSpPr>
      <dsp:spPr>
        <a:xfrm>
          <a:off x="89167" y="182362"/>
          <a:ext cx="1564252" cy="132910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4DA9E-ED46-476A-85B1-027F60866FAC}">
      <dsp:nvSpPr>
        <dsp:cNvPr id="0" name=""/>
        <dsp:cNvSpPr/>
      </dsp:nvSpPr>
      <dsp:spPr>
        <a:xfrm>
          <a:off x="89167" y="171595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Избыточная масса тела</a:t>
          </a:r>
        </a:p>
      </dsp:txBody>
      <dsp:txXfrm>
        <a:off x="89167" y="1715958"/>
        <a:ext cx="1564252" cy="347595"/>
      </dsp:txXfrm>
    </dsp:sp>
    <dsp:sp modelId="{CF4AA14E-612D-4704-9226-6B18A23CB9F6}">
      <dsp:nvSpPr>
        <dsp:cNvPr id="0" name=""/>
        <dsp:cNvSpPr/>
      </dsp:nvSpPr>
      <dsp:spPr>
        <a:xfrm>
          <a:off x="89167" y="1511465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55,7%</a:t>
          </a:r>
        </a:p>
      </dsp:txBody>
      <dsp:txXfrm>
        <a:off x="89167" y="1511465"/>
        <a:ext cx="1564252" cy="204493"/>
      </dsp:txXfrm>
    </dsp:sp>
    <dsp:sp modelId="{8453DCDF-A7B7-4166-98FF-BE6D7612F35F}">
      <dsp:nvSpPr>
        <dsp:cNvPr id="0" name=""/>
        <dsp:cNvSpPr/>
      </dsp:nvSpPr>
      <dsp:spPr>
        <a:xfrm>
          <a:off x="2109700" y="100571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26A0-DCB2-4E9D-88A4-E3F1C8DE7CFD}">
      <dsp:nvSpPr>
        <dsp:cNvPr id="0" name=""/>
        <dsp:cNvSpPr/>
      </dsp:nvSpPr>
      <dsp:spPr>
        <a:xfrm>
          <a:off x="2196603" y="182362"/>
          <a:ext cx="1564252" cy="132910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14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5EBA9-0EE4-4A8D-850D-067D6783AF5F}">
      <dsp:nvSpPr>
        <dsp:cNvPr id="0" name=""/>
        <dsp:cNvSpPr/>
      </dsp:nvSpPr>
      <dsp:spPr>
        <a:xfrm>
          <a:off x="2196603" y="171595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Нерациональное питание</a:t>
          </a:r>
        </a:p>
      </dsp:txBody>
      <dsp:txXfrm>
        <a:off x="2196603" y="1715958"/>
        <a:ext cx="1564252" cy="347595"/>
      </dsp:txXfrm>
    </dsp:sp>
    <dsp:sp modelId="{E0702F08-E042-43B4-8D59-6A316D5CA05D}">
      <dsp:nvSpPr>
        <dsp:cNvPr id="0" name=""/>
        <dsp:cNvSpPr/>
      </dsp:nvSpPr>
      <dsp:spPr>
        <a:xfrm>
          <a:off x="2196603" y="1511465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38,9%</a:t>
          </a:r>
        </a:p>
      </dsp:txBody>
      <dsp:txXfrm>
        <a:off x="2196603" y="1511465"/>
        <a:ext cx="1564252" cy="204493"/>
      </dsp:txXfrm>
    </dsp:sp>
    <dsp:sp modelId="{7899B1B5-32D1-45F0-98D4-7DC347F51A45}">
      <dsp:nvSpPr>
        <dsp:cNvPr id="0" name=""/>
        <dsp:cNvSpPr/>
      </dsp:nvSpPr>
      <dsp:spPr>
        <a:xfrm>
          <a:off x="4217137" y="100571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EED40-960C-4252-B892-D0A0E68E5BA7}">
      <dsp:nvSpPr>
        <dsp:cNvPr id="0" name=""/>
        <dsp:cNvSpPr/>
      </dsp:nvSpPr>
      <dsp:spPr>
        <a:xfrm>
          <a:off x="4304040" y="182362"/>
          <a:ext cx="1564252" cy="132910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38FB-3054-4F22-97FF-FA933ED0D26E}">
      <dsp:nvSpPr>
        <dsp:cNvPr id="0" name=""/>
        <dsp:cNvSpPr/>
      </dsp:nvSpPr>
      <dsp:spPr>
        <a:xfrm>
          <a:off x="4304040" y="171595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Низкая физическая активность</a:t>
          </a:r>
        </a:p>
      </dsp:txBody>
      <dsp:txXfrm>
        <a:off x="4304040" y="1715958"/>
        <a:ext cx="1564252" cy="347595"/>
      </dsp:txXfrm>
    </dsp:sp>
    <dsp:sp modelId="{2E6CD246-044E-4E42-B58B-53F3B21C44C9}">
      <dsp:nvSpPr>
        <dsp:cNvPr id="0" name=""/>
        <dsp:cNvSpPr/>
      </dsp:nvSpPr>
      <dsp:spPr>
        <a:xfrm>
          <a:off x="4304040" y="1511465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24,8%</a:t>
          </a:r>
        </a:p>
      </dsp:txBody>
      <dsp:txXfrm>
        <a:off x="4304040" y="1511465"/>
        <a:ext cx="1564252" cy="204493"/>
      </dsp:txXfrm>
    </dsp:sp>
    <dsp:sp modelId="{5866AAF6-98AE-480D-B954-62FACFC0D16E}">
      <dsp:nvSpPr>
        <dsp:cNvPr id="0" name=""/>
        <dsp:cNvSpPr/>
      </dsp:nvSpPr>
      <dsp:spPr>
        <a:xfrm>
          <a:off x="6324573" y="100571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0C24E-8A0A-436A-BC44-E4B19AD3CD85}">
      <dsp:nvSpPr>
        <dsp:cNvPr id="0" name=""/>
        <dsp:cNvSpPr/>
      </dsp:nvSpPr>
      <dsp:spPr>
        <a:xfrm>
          <a:off x="6411476" y="182362"/>
          <a:ext cx="1564252" cy="132910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F38B8-AF28-4FDA-9906-580F32191DC9}">
      <dsp:nvSpPr>
        <dsp:cNvPr id="0" name=""/>
        <dsp:cNvSpPr/>
      </dsp:nvSpPr>
      <dsp:spPr>
        <a:xfrm>
          <a:off x="6411476" y="171595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Повышенный уровень АД</a:t>
          </a:r>
        </a:p>
      </dsp:txBody>
      <dsp:txXfrm>
        <a:off x="6411476" y="1715958"/>
        <a:ext cx="1564252" cy="347595"/>
      </dsp:txXfrm>
    </dsp:sp>
    <dsp:sp modelId="{DF345C91-7755-4DB3-8BDE-AF0DC6B2200E}">
      <dsp:nvSpPr>
        <dsp:cNvPr id="0" name=""/>
        <dsp:cNvSpPr/>
      </dsp:nvSpPr>
      <dsp:spPr>
        <a:xfrm>
          <a:off x="6411476" y="1511465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24,6%</a:t>
          </a:r>
        </a:p>
      </dsp:txBody>
      <dsp:txXfrm>
        <a:off x="6411476" y="1511465"/>
        <a:ext cx="1564252" cy="204493"/>
      </dsp:txXfrm>
    </dsp:sp>
    <dsp:sp modelId="{A197F0A0-1F77-4DB7-B658-1558B1E92494}">
      <dsp:nvSpPr>
        <dsp:cNvPr id="0" name=""/>
        <dsp:cNvSpPr/>
      </dsp:nvSpPr>
      <dsp:spPr>
        <a:xfrm>
          <a:off x="2264" y="2319150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FC5A7-2310-44B7-B5A5-03047E4E37FA}">
      <dsp:nvSpPr>
        <dsp:cNvPr id="0" name=""/>
        <dsp:cNvSpPr/>
      </dsp:nvSpPr>
      <dsp:spPr>
        <a:xfrm>
          <a:off x="89167" y="2400941"/>
          <a:ext cx="1564252" cy="1329103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3C911-6FBF-4399-82D5-B07E62DA4D33}">
      <dsp:nvSpPr>
        <dsp:cNvPr id="0" name=""/>
        <dsp:cNvSpPr/>
      </dsp:nvSpPr>
      <dsp:spPr>
        <a:xfrm>
          <a:off x="89167" y="393453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Курение</a:t>
          </a:r>
        </a:p>
      </dsp:txBody>
      <dsp:txXfrm>
        <a:off x="89167" y="3934538"/>
        <a:ext cx="1564252" cy="347595"/>
      </dsp:txXfrm>
    </dsp:sp>
    <dsp:sp modelId="{76E7A0A6-D9DA-474D-9C3E-456EF7F8EB7D}">
      <dsp:nvSpPr>
        <dsp:cNvPr id="0" name=""/>
        <dsp:cNvSpPr/>
      </dsp:nvSpPr>
      <dsp:spPr>
        <a:xfrm>
          <a:off x="89167" y="3730044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11,2%</a:t>
          </a:r>
        </a:p>
      </dsp:txBody>
      <dsp:txXfrm>
        <a:off x="89167" y="3730044"/>
        <a:ext cx="1564252" cy="204493"/>
      </dsp:txXfrm>
    </dsp:sp>
    <dsp:sp modelId="{8B9A3D92-6C15-454F-9D3D-3A4FCE3D9803}">
      <dsp:nvSpPr>
        <dsp:cNvPr id="0" name=""/>
        <dsp:cNvSpPr/>
      </dsp:nvSpPr>
      <dsp:spPr>
        <a:xfrm>
          <a:off x="2109700" y="2319150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CE47-1357-4104-A444-B569AAECBD24}">
      <dsp:nvSpPr>
        <dsp:cNvPr id="0" name=""/>
        <dsp:cNvSpPr/>
      </dsp:nvSpPr>
      <dsp:spPr>
        <a:xfrm>
          <a:off x="2196603" y="2400941"/>
          <a:ext cx="1564252" cy="1329103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1ED8D-403C-468D-BAA8-FF00D5313378}">
      <dsp:nvSpPr>
        <dsp:cNvPr id="0" name=""/>
        <dsp:cNvSpPr/>
      </dsp:nvSpPr>
      <dsp:spPr>
        <a:xfrm>
          <a:off x="2196603" y="393453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Повышенный уровень сахара (гипергликемия)</a:t>
          </a:r>
        </a:p>
      </dsp:txBody>
      <dsp:txXfrm>
        <a:off x="2196603" y="3934538"/>
        <a:ext cx="1564252" cy="347595"/>
      </dsp:txXfrm>
    </dsp:sp>
    <dsp:sp modelId="{D35DE273-E558-4611-8E75-14D8B1708EE1}">
      <dsp:nvSpPr>
        <dsp:cNvPr id="0" name=""/>
        <dsp:cNvSpPr/>
      </dsp:nvSpPr>
      <dsp:spPr>
        <a:xfrm>
          <a:off x="2196603" y="3730044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10,1%</a:t>
          </a:r>
        </a:p>
      </dsp:txBody>
      <dsp:txXfrm>
        <a:off x="2196603" y="3730044"/>
        <a:ext cx="1564252" cy="204493"/>
      </dsp:txXfrm>
    </dsp:sp>
    <dsp:sp modelId="{15056652-42BF-40F6-948F-7CA6D6263470}">
      <dsp:nvSpPr>
        <dsp:cNvPr id="0" name=""/>
        <dsp:cNvSpPr/>
      </dsp:nvSpPr>
      <dsp:spPr>
        <a:xfrm>
          <a:off x="4217137" y="2319150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80D9-9441-4DA0-B0B7-4CC6E01C93E3}">
      <dsp:nvSpPr>
        <dsp:cNvPr id="0" name=""/>
        <dsp:cNvSpPr/>
      </dsp:nvSpPr>
      <dsp:spPr>
        <a:xfrm>
          <a:off x="4304040" y="2400941"/>
          <a:ext cx="1564252" cy="132910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D3C9C-DA73-495E-87DE-7256826E3927}">
      <dsp:nvSpPr>
        <dsp:cNvPr id="0" name=""/>
        <dsp:cNvSpPr/>
      </dsp:nvSpPr>
      <dsp:spPr>
        <a:xfrm>
          <a:off x="4304040" y="393453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Пагубное употребление алкоголя</a:t>
          </a:r>
        </a:p>
      </dsp:txBody>
      <dsp:txXfrm>
        <a:off x="4304040" y="3934538"/>
        <a:ext cx="1564252" cy="347595"/>
      </dsp:txXfrm>
    </dsp:sp>
    <dsp:sp modelId="{1A828ED8-E884-4480-A26E-84A1EC8C9EFE}">
      <dsp:nvSpPr>
        <dsp:cNvPr id="0" name=""/>
        <dsp:cNvSpPr/>
      </dsp:nvSpPr>
      <dsp:spPr>
        <a:xfrm>
          <a:off x="4304040" y="3730044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4,6%</a:t>
          </a:r>
        </a:p>
      </dsp:txBody>
      <dsp:txXfrm>
        <a:off x="4304040" y="3730044"/>
        <a:ext cx="1564252" cy="204493"/>
      </dsp:txXfrm>
    </dsp:sp>
    <dsp:sp modelId="{93E9915D-E965-44BC-933E-F41B2835A2AE}">
      <dsp:nvSpPr>
        <dsp:cNvPr id="0" name=""/>
        <dsp:cNvSpPr/>
      </dsp:nvSpPr>
      <dsp:spPr>
        <a:xfrm>
          <a:off x="6324573" y="2319150"/>
          <a:ext cx="1738057" cy="2044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55897-8A88-419D-9083-B27297F4C061}">
      <dsp:nvSpPr>
        <dsp:cNvPr id="0" name=""/>
        <dsp:cNvSpPr/>
      </dsp:nvSpPr>
      <dsp:spPr>
        <a:xfrm>
          <a:off x="6411476" y="2400941"/>
          <a:ext cx="1564252" cy="1329103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72FC5-CF11-44CE-94BC-EB7A22D22102}">
      <dsp:nvSpPr>
        <dsp:cNvPr id="0" name=""/>
        <dsp:cNvSpPr/>
      </dsp:nvSpPr>
      <dsp:spPr>
        <a:xfrm>
          <a:off x="6411476" y="3934538"/>
          <a:ext cx="1564252" cy="347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Пагубное употребление наркотиков</a:t>
          </a:r>
        </a:p>
      </dsp:txBody>
      <dsp:txXfrm>
        <a:off x="6411476" y="3934538"/>
        <a:ext cx="1564252" cy="347595"/>
      </dsp:txXfrm>
    </dsp:sp>
    <dsp:sp modelId="{40DEF8C4-0575-487E-BC6B-0A40AE06032F}">
      <dsp:nvSpPr>
        <dsp:cNvPr id="0" name=""/>
        <dsp:cNvSpPr/>
      </dsp:nvSpPr>
      <dsp:spPr>
        <a:xfrm>
          <a:off x="6411476" y="3730044"/>
          <a:ext cx="1564252" cy="20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0,4%</a:t>
          </a:r>
        </a:p>
      </dsp:txBody>
      <dsp:txXfrm>
        <a:off x="6411476" y="3730044"/>
        <a:ext cx="1564252" cy="204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4824536" cy="932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овощей и фруктов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5 порций (400 </a:t>
          </a:r>
          <a:r>
            <a:rPr lang="ru-RU" sz="1400" b="1" kern="1200" dirty="0" err="1"/>
            <a:t>гр</a:t>
          </a:r>
          <a:r>
            <a:rPr lang="ru-RU" sz="1400" b="1" kern="1200" dirty="0"/>
            <a:t>) ежедневно</a:t>
          </a:r>
        </a:p>
      </dsp:txBody>
      <dsp:txXfrm>
        <a:off x="1058187" y="0"/>
        <a:ext cx="3766348" cy="932798"/>
      </dsp:txXfrm>
    </dsp:sp>
    <dsp:sp modelId="{7E29D4B4-632C-412F-B718-9CACFB77E4EC}">
      <dsp:nvSpPr>
        <dsp:cNvPr id="0" name=""/>
        <dsp:cNvSpPr/>
      </dsp:nvSpPr>
      <dsp:spPr>
        <a:xfrm>
          <a:off x="93279" y="93279"/>
          <a:ext cx="964907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26078"/>
          <a:ext cx="4824536" cy="932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соли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не более 5 </a:t>
          </a:r>
          <a:r>
            <a:rPr lang="ru-RU" sz="1400" b="1" kern="1200" dirty="0" err="1"/>
            <a:t>гр</a:t>
          </a:r>
          <a:r>
            <a:rPr lang="ru-RU" sz="1400" b="1" kern="1200" dirty="0"/>
            <a:t> ежедневно (чайная ложка без горки)</a:t>
          </a:r>
        </a:p>
      </dsp:txBody>
      <dsp:txXfrm>
        <a:off x="1058187" y="1026078"/>
        <a:ext cx="3766348" cy="932798"/>
      </dsp:txXfrm>
    </dsp:sp>
    <dsp:sp modelId="{D228FB9C-72AD-44BD-98B1-D95CD10E9A0F}">
      <dsp:nvSpPr>
        <dsp:cNvPr id="0" name=""/>
        <dsp:cNvSpPr/>
      </dsp:nvSpPr>
      <dsp:spPr>
        <a:xfrm>
          <a:off x="93279" y="1119358"/>
          <a:ext cx="964907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52157"/>
          <a:ext cx="4824536" cy="932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Физическая нагрузка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Умеренная (150 мин. в неделю)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высокая (75 мин. в неделю)</a:t>
          </a:r>
        </a:p>
      </dsp:txBody>
      <dsp:txXfrm>
        <a:off x="1058187" y="2052157"/>
        <a:ext cx="3766348" cy="932798"/>
      </dsp:txXfrm>
    </dsp:sp>
    <dsp:sp modelId="{21E7A4F6-397D-42B3-AFC0-1E67C04EBC39}">
      <dsp:nvSpPr>
        <dsp:cNvPr id="0" name=""/>
        <dsp:cNvSpPr/>
      </dsp:nvSpPr>
      <dsp:spPr>
        <a:xfrm>
          <a:off x="93279" y="2145437"/>
          <a:ext cx="964907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78236"/>
          <a:ext cx="4824536" cy="932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курения</a:t>
          </a:r>
        </a:p>
      </dsp:txBody>
      <dsp:txXfrm>
        <a:off x="1058187" y="3078236"/>
        <a:ext cx="3766348" cy="932798"/>
      </dsp:txXfrm>
    </dsp:sp>
    <dsp:sp modelId="{46451615-00D2-4DDC-8960-19A2A2EB4394}">
      <dsp:nvSpPr>
        <dsp:cNvPr id="0" name=""/>
        <dsp:cNvSpPr/>
      </dsp:nvSpPr>
      <dsp:spPr>
        <a:xfrm>
          <a:off x="93279" y="3171516"/>
          <a:ext cx="964907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104315"/>
          <a:ext cx="4824536" cy="9327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пагубного употребления алкоголя</a:t>
          </a:r>
        </a:p>
      </dsp:txBody>
      <dsp:txXfrm>
        <a:off x="1058187" y="4104315"/>
        <a:ext cx="3766348" cy="932798"/>
      </dsp:txXfrm>
    </dsp:sp>
    <dsp:sp modelId="{0E299DF5-5A85-4D52-A0BA-55E9FAEFB498}">
      <dsp:nvSpPr>
        <dsp:cNvPr id="0" name=""/>
        <dsp:cNvSpPr/>
      </dsp:nvSpPr>
      <dsp:spPr>
        <a:xfrm>
          <a:off x="93279" y="4197595"/>
          <a:ext cx="964907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3D57-F2DF-45B9-AC0D-E0DF581384BF}">
      <dsp:nvSpPr>
        <dsp:cNvPr id="0" name=""/>
        <dsp:cNvSpPr/>
      </dsp:nvSpPr>
      <dsp:spPr>
        <a:xfrm>
          <a:off x="0" y="0"/>
          <a:ext cx="7747226" cy="1587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E42A-E63E-4BBA-B01F-8F94E5B850A0}">
      <dsp:nvSpPr>
        <dsp:cNvPr id="0" name=""/>
        <dsp:cNvSpPr/>
      </dsp:nvSpPr>
      <dsp:spPr>
        <a:xfrm>
          <a:off x="232416" y="211703"/>
          <a:ext cx="2275747" cy="116436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t="-21000" b="-1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ED8A-15ED-4B2C-902A-0F81B10F9CB0}">
      <dsp:nvSpPr>
        <dsp:cNvPr id="0" name=""/>
        <dsp:cNvSpPr/>
      </dsp:nvSpPr>
      <dsp:spPr>
        <a:xfrm rot="10800000">
          <a:off x="232416" y="1587776"/>
          <a:ext cx="2275747" cy="194061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700" b="1" kern="1200" dirty="0">
              <a:solidFill>
                <a:srgbClr val="C00000"/>
              </a:solidFill>
            </a:rPr>
            <a:t>ДВН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Все граждане </a:t>
          </a:r>
          <a:br>
            <a:rPr lang="ru-RU" sz="1600" kern="1200" dirty="0"/>
          </a:br>
          <a:r>
            <a:rPr lang="ru-RU" sz="1600" kern="1200" dirty="0"/>
            <a:t>в возрасте: </a:t>
          </a:r>
          <a:endParaRPr lang="ru-RU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18-39 лет - 1 раз </a:t>
          </a:r>
          <a:br>
            <a:rPr lang="ru-RU" sz="1600" kern="1200" dirty="0"/>
          </a:br>
          <a:r>
            <a:rPr lang="ru-RU" sz="1600" kern="1200" dirty="0"/>
            <a:t>в 3 года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 40 лет и старше - ежегодно</a:t>
          </a:r>
        </a:p>
      </dsp:txBody>
      <dsp:txXfrm rot="10800000">
        <a:off x="292097" y="1587776"/>
        <a:ext cx="2156385" cy="1880934"/>
      </dsp:txXfrm>
    </dsp:sp>
    <dsp:sp modelId="{07485417-8D9C-4BD0-9570-3A6F6CDBC858}">
      <dsp:nvSpPr>
        <dsp:cNvPr id="0" name=""/>
        <dsp:cNvSpPr/>
      </dsp:nvSpPr>
      <dsp:spPr>
        <a:xfrm>
          <a:off x="2735739" y="211703"/>
          <a:ext cx="2275747" cy="116436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r="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77817-04D4-4FB2-8B1D-A58C1EDDE4AE}">
      <dsp:nvSpPr>
        <dsp:cNvPr id="0" name=""/>
        <dsp:cNvSpPr/>
      </dsp:nvSpPr>
      <dsp:spPr>
        <a:xfrm rot="10800000">
          <a:off x="2735739" y="1587776"/>
          <a:ext cx="2275747" cy="194061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C00000"/>
              </a:solidFill>
            </a:rPr>
            <a:t>ПМО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Все граждане </a:t>
          </a:r>
          <a:br>
            <a:rPr lang="ru-RU" sz="1600" kern="1200" dirty="0"/>
          </a:br>
          <a:r>
            <a:rPr lang="ru-RU" sz="1600" kern="1200" dirty="0"/>
            <a:t>в возрасте 19-38 лет </a:t>
          </a:r>
          <a:br>
            <a:rPr lang="ru-RU" sz="1600" kern="1200" dirty="0"/>
          </a:br>
          <a:r>
            <a:rPr lang="ru-RU" sz="1600" kern="1200" dirty="0"/>
            <a:t>в промежутках между ДВН:</a:t>
          </a:r>
          <a:endParaRPr lang="ru-RU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ежегодно</a:t>
          </a:r>
        </a:p>
      </dsp:txBody>
      <dsp:txXfrm rot="10800000">
        <a:off x="2795420" y="1587776"/>
        <a:ext cx="2156385" cy="1880934"/>
      </dsp:txXfrm>
    </dsp:sp>
    <dsp:sp modelId="{354640E3-087E-4FBF-A696-F712B4AA421A}">
      <dsp:nvSpPr>
        <dsp:cNvPr id="0" name=""/>
        <dsp:cNvSpPr/>
      </dsp:nvSpPr>
      <dsp:spPr>
        <a:xfrm>
          <a:off x="5239061" y="211703"/>
          <a:ext cx="2275747" cy="11643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4CD79-F5C0-4775-8F9B-7765C9F03C7D}">
      <dsp:nvSpPr>
        <dsp:cNvPr id="0" name=""/>
        <dsp:cNvSpPr/>
      </dsp:nvSpPr>
      <dsp:spPr>
        <a:xfrm rot="10800000">
          <a:off x="5239061" y="1587776"/>
          <a:ext cx="2275747" cy="194061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C00000"/>
              </a:solidFill>
            </a:rPr>
            <a:t>Обследование </a:t>
          </a:r>
          <a:br>
            <a:rPr lang="ru-RU" sz="1700" b="1" kern="1200" dirty="0">
              <a:solidFill>
                <a:srgbClr val="C00000"/>
              </a:solidFill>
            </a:rPr>
          </a:br>
          <a:r>
            <a:rPr lang="ru-RU" sz="1700" b="1" kern="1200" dirty="0">
              <a:solidFill>
                <a:srgbClr val="C00000"/>
              </a:solidFill>
            </a:rPr>
            <a:t>в Центре здоровья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Все граждане ежегодно</a:t>
          </a:r>
        </a:p>
      </dsp:txBody>
      <dsp:txXfrm rot="10800000">
        <a:off x="5298742" y="1587776"/>
        <a:ext cx="2156385" cy="1880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7398-4141-435F-BBC5-32632F98EF2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2B89-5135-4FD5-9214-D949DCBD0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D68-B0DF-4B38-92B5-2DE5131D6E8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Смертность в Пермском крае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5038836"/>
              </p:ext>
            </p:extLst>
          </p:nvPr>
        </p:nvGraphicFramePr>
        <p:xfrm>
          <a:off x="3923928" y="692696"/>
          <a:ext cx="504056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8133600"/>
              </p:ext>
            </p:extLst>
          </p:nvPr>
        </p:nvGraphicFramePr>
        <p:xfrm>
          <a:off x="323528" y="1268760"/>
          <a:ext cx="33843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4128" y="351074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40393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♂</a:t>
            </a:r>
          </a:p>
        </p:txBody>
      </p:sp>
    </p:spTree>
    <p:extLst>
      <p:ext uri="{BB962C8B-B14F-4D97-AF65-F5344CB8AC3E}">
        <p14:creationId xmlns:p14="http://schemas.microsoft.com/office/powerpoint/2010/main" val="122193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  <a:t>Факторы риска развития болезней системы кровообращения </a:t>
            </a:r>
            <a:b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  <a:t>и злокачественных новообразований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9085546"/>
              </p:ext>
            </p:extLst>
          </p:nvPr>
        </p:nvGraphicFramePr>
        <p:xfrm>
          <a:off x="683568" y="1340768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58772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*по данным отраслевой статистической отчетности № 131 "Сведения о диспансеризации определенных групп взрослого населения", утвержденной приказом МЗ РФ от 06.03.2015 № 87н (т. 4000) за 2018 год</a:t>
            </a:r>
          </a:p>
        </p:txBody>
      </p:sp>
    </p:spTree>
    <p:extLst>
      <p:ext uri="{BB962C8B-B14F-4D97-AF65-F5344CB8AC3E}">
        <p14:creationId xmlns:p14="http://schemas.microsoft.com/office/powerpoint/2010/main" val="225804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  <a:t>Критерии человека, ведущего здоровый образ жизни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9648837"/>
              </p:ext>
            </p:extLst>
          </p:nvPr>
        </p:nvGraphicFramePr>
        <p:xfrm>
          <a:off x="395536" y="1340768"/>
          <a:ext cx="48245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5571829"/>
              </p:ext>
            </p:extLst>
          </p:nvPr>
        </p:nvGraphicFramePr>
        <p:xfrm>
          <a:off x="5473784" y="1340768"/>
          <a:ext cx="30963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9888" y="63093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*Росстат, 2018 г.</a:t>
            </a:r>
          </a:p>
        </p:txBody>
      </p:sp>
    </p:spTree>
    <p:extLst>
      <p:ext uri="{BB962C8B-B14F-4D97-AF65-F5344CB8AC3E}">
        <p14:creationId xmlns:p14="http://schemas.microsoft.com/office/powerpoint/2010/main" val="337362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683568" y="4624371"/>
            <a:ext cx="5184576" cy="532821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600" dirty="0"/>
              <a:t>В поликлинике по месту прикрепления полиса ОМС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Профилактика и раннее выявление хронических неинфекционных заболеваний, факторов риска их развития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9258956"/>
              </p:ext>
            </p:extLst>
          </p:nvPr>
        </p:nvGraphicFramePr>
        <p:xfrm>
          <a:off x="755577" y="1340768"/>
          <a:ext cx="774722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24549" y="5373216"/>
            <a:ext cx="7786742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Все вышеперечисленные мероприятия проводятся БЕСПЛАТНО!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/>
              <a:t>Мероприятия направлены на выявление болезней системы кровообращения, онкозаболеваний, сахарного диабета и хронических болезней легких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62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2896</TotalTime>
  <Words>304</Words>
  <Application>Microsoft Office PowerPoint</Application>
  <PresentationFormat>Экран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Смертность в Пермском крае</vt:lpstr>
      <vt:lpstr>Факторы риска развития болезней системы кровообращения  и злокачественных новообразований</vt:lpstr>
      <vt:lpstr>Критерии человека, ведущего здоровый образ жизни</vt:lpstr>
      <vt:lpstr>Профилактика и раннее выявление хронических неинфекционных заболеваний, факторов риска их развития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144</cp:revision>
  <dcterms:created xsi:type="dcterms:W3CDTF">2019-01-31T10:11:34Z</dcterms:created>
  <dcterms:modified xsi:type="dcterms:W3CDTF">2020-01-31T07:30:00Z</dcterms:modified>
</cp:coreProperties>
</file>