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6" r:id="rId2"/>
    <p:sldId id="514" r:id="rId3"/>
    <p:sldId id="510" r:id="rId4"/>
    <p:sldId id="515" r:id="rId5"/>
    <p:sldId id="287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6126" autoAdjust="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image" Target="../media/image7.pn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image" Target="../media/image7.pn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0F9B8A-6B0E-473A-B57E-0B19B271C678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D91F793-69C2-4DE0-A62B-E5D8001A4948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800" b="1" dirty="0"/>
            <a:t>Дети младшего возраста</a:t>
          </a:r>
        </a:p>
      </dgm:t>
    </dgm:pt>
    <dgm:pt modelId="{90308D73-B254-4F3B-8E6F-65CB4C2BD5BB}" type="parTrans" cxnId="{B7979FD1-2E82-424B-8FAB-ADB3C11B6E00}">
      <dgm:prSet/>
      <dgm:spPr/>
      <dgm:t>
        <a:bodyPr/>
        <a:lstStyle/>
        <a:p>
          <a:endParaRPr lang="ru-RU" sz="1400"/>
        </a:p>
      </dgm:t>
    </dgm:pt>
    <dgm:pt modelId="{4A1824D3-39A7-4949-9E1A-958D7454E11C}" type="sibTrans" cxnId="{B7979FD1-2E82-424B-8FAB-ADB3C11B6E00}">
      <dgm:prSet custT="1"/>
      <dgm:spPr>
        <a:solidFill>
          <a:srgbClr val="C00000"/>
        </a:solidFill>
      </dgm:spPr>
      <dgm:t>
        <a:bodyPr/>
        <a:lstStyle/>
        <a:p>
          <a:endParaRPr lang="ru-RU" sz="1400"/>
        </a:p>
      </dgm:t>
    </dgm:pt>
    <dgm:pt modelId="{75045E1C-6FD4-4243-AE01-50343AADA053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600" b="1" dirty="0"/>
            <a:t>Ролевая модель - родители</a:t>
          </a:r>
        </a:p>
      </dgm:t>
    </dgm:pt>
    <dgm:pt modelId="{46831099-C409-4AC8-A0FE-1984B62E84A0}" type="parTrans" cxnId="{DB809048-BADD-422C-B72C-7C1251F86506}">
      <dgm:prSet/>
      <dgm:spPr/>
      <dgm:t>
        <a:bodyPr/>
        <a:lstStyle/>
        <a:p>
          <a:endParaRPr lang="ru-RU" sz="1400"/>
        </a:p>
      </dgm:t>
    </dgm:pt>
    <dgm:pt modelId="{37FCD374-7771-4696-9D17-13C2F1986497}" type="sibTrans" cxnId="{DB809048-BADD-422C-B72C-7C1251F86506}">
      <dgm:prSet/>
      <dgm:spPr/>
      <dgm:t>
        <a:bodyPr/>
        <a:lstStyle/>
        <a:p>
          <a:endParaRPr lang="ru-RU" sz="1400"/>
        </a:p>
      </dgm:t>
    </dgm:pt>
    <dgm:pt modelId="{88C1542E-A86F-4E85-AA4A-3A1BDFFF6BE6}">
      <dgm:prSet phldrT="[Текст]" custT="1"/>
      <dgm:spPr/>
      <dgm:t>
        <a:bodyPr/>
        <a:lstStyle/>
        <a:p>
          <a:pPr algn="l"/>
          <a:r>
            <a:rPr lang="ru-RU" sz="1400" b="1" dirty="0"/>
            <a:t>- Работа </a:t>
          </a:r>
          <a:br>
            <a:rPr lang="ru-RU" sz="1400" b="1" dirty="0"/>
          </a:br>
          <a:r>
            <a:rPr lang="ru-RU" sz="1400" b="1" dirty="0"/>
            <a:t>с родителями</a:t>
          </a:r>
          <a:br>
            <a:rPr lang="ru-RU" sz="1400" b="1" dirty="0"/>
          </a:br>
          <a:r>
            <a:rPr lang="ru-RU" sz="1400" b="1" dirty="0"/>
            <a:t>- Работа с семьями </a:t>
          </a:r>
          <a:br>
            <a:rPr lang="ru-RU" sz="1400" b="1" dirty="0"/>
          </a:br>
          <a:r>
            <a:rPr lang="ru-RU" sz="1400" b="1" dirty="0"/>
            <a:t>в ДДУ, школах</a:t>
          </a:r>
        </a:p>
      </dgm:t>
    </dgm:pt>
    <dgm:pt modelId="{12FE9E0D-C240-459A-B38C-9F53CB7096E9}" type="parTrans" cxnId="{1D866B37-9765-447F-B269-8233B8936282}">
      <dgm:prSet/>
      <dgm:spPr/>
      <dgm:t>
        <a:bodyPr/>
        <a:lstStyle/>
        <a:p>
          <a:endParaRPr lang="ru-RU" sz="1400"/>
        </a:p>
      </dgm:t>
    </dgm:pt>
    <dgm:pt modelId="{EE5BAE06-F4EC-44AB-89BB-F52CDB7F3175}" type="sibTrans" cxnId="{1D866B37-9765-447F-B269-8233B8936282}">
      <dgm:prSet custT="1"/>
      <dgm:spPr/>
      <dgm:t>
        <a:bodyPr/>
        <a:lstStyle/>
        <a:p>
          <a:endParaRPr lang="ru-RU" sz="1400"/>
        </a:p>
      </dgm:t>
    </dgm:pt>
    <dgm:pt modelId="{FE4CDE11-A065-48F3-B9B7-09256B3039C6}" type="pres">
      <dgm:prSet presAssocID="{5D0F9B8A-6B0E-473A-B57E-0B19B271C678}" presName="diagram" presStyleCnt="0">
        <dgm:presLayoutVars>
          <dgm:dir/>
          <dgm:resizeHandles val="exact"/>
        </dgm:presLayoutVars>
      </dgm:prSet>
      <dgm:spPr/>
    </dgm:pt>
    <dgm:pt modelId="{1659C874-6886-4520-BB87-9E5CDC61258D}" type="pres">
      <dgm:prSet presAssocID="{1D91F793-69C2-4DE0-A62B-E5D8001A4948}" presName="node" presStyleLbl="node1" presStyleIdx="0" presStyleCnt="3">
        <dgm:presLayoutVars>
          <dgm:bulletEnabled val="1"/>
        </dgm:presLayoutVars>
      </dgm:prSet>
      <dgm:spPr/>
    </dgm:pt>
    <dgm:pt modelId="{3CAFB5FD-4787-4C9B-A3B2-7C3F6B343BEB}" type="pres">
      <dgm:prSet presAssocID="{4A1824D3-39A7-4949-9E1A-958D7454E11C}" presName="sibTrans" presStyleLbl="sibTrans2D1" presStyleIdx="0" presStyleCnt="2"/>
      <dgm:spPr/>
    </dgm:pt>
    <dgm:pt modelId="{E4176D72-C400-4E0F-A83B-20F007D85C34}" type="pres">
      <dgm:prSet presAssocID="{4A1824D3-39A7-4949-9E1A-958D7454E11C}" presName="connectorText" presStyleLbl="sibTrans2D1" presStyleIdx="0" presStyleCnt="2"/>
      <dgm:spPr/>
    </dgm:pt>
    <dgm:pt modelId="{E99E8A47-1CA3-4A42-A085-3231360505AD}" type="pres">
      <dgm:prSet presAssocID="{88C1542E-A86F-4E85-AA4A-3A1BDFFF6BE6}" presName="node" presStyleLbl="node1" presStyleIdx="1" presStyleCnt="3">
        <dgm:presLayoutVars>
          <dgm:bulletEnabled val="1"/>
        </dgm:presLayoutVars>
      </dgm:prSet>
      <dgm:spPr/>
    </dgm:pt>
    <dgm:pt modelId="{FB60083D-DAD3-4B12-9905-BB3382E9CCE8}" type="pres">
      <dgm:prSet presAssocID="{EE5BAE06-F4EC-44AB-89BB-F52CDB7F3175}" presName="sibTrans" presStyleLbl="sibTrans2D1" presStyleIdx="1" presStyleCnt="2"/>
      <dgm:spPr/>
    </dgm:pt>
    <dgm:pt modelId="{59C4A68C-53CD-4B32-82F3-EBF6CC88AD2E}" type="pres">
      <dgm:prSet presAssocID="{EE5BAE06-F4EC-44AB-89BB-F52CDB7F3175}" presName="connectorText" presStyleLbl="sibTrans2D1" presStyleIdx="1" presStyleCnt="2"/>
      <dgm:spPr/>
    </dgm:pt>
    <dgm:pt modelId="{AF48A607-3B70-4AF6-B1BD-AF93CA136CF8}" type="pres">
      <dgm:prSet presAssocID="{75045E1C-6FD4-4243-AE01-50343AADA053}" presName="node" presStyleLbl="node1" presStyleIdx="2" presStyleCnt="3">
        <dgm:presLayoutVars>
          <dgm:bulletEnabled val="1"/>
        </dgm:presLayoutVars>
      </dgm:prSet>
      <dgm:spPr/>
    </dgm:pt>
  </dgm:ptLst>
  <dgm:cxnLst>
    <dgm:cxn modelId="{6F5BCB30-664F-49EF-97A9-FCC12B452842}" type="presOf" srcId="{EE5BAE06-F4EC-44AB-89BB-F52CDB7F3175}" destId="{FB60083D-DAD3-4B12-9905-BB3382E9CCE8}" srcOrd="0" destOrd="0" presId="urn:microsoft.com/office/officeart/2005/8/layout/process5"/>
    <dgm:cxn modelId="{4854AD31-5689-4E06-8994-496C591DF05C}" type="presOf" srcId="{75045E1C-6FD4-4243-AE01-50343AADA053}" destId="{AF48A607-3B70-4AF6-B1BD-AF93CA136CF8}" srcOrd="0" destOrd="0" presId="urn:microsoft.com/office/officeart/2005/8/layout/process5"/>
    <dgm:cxn modelId="{1D866B37-9765-447F-B269-8233B8936282}" srcId="{5D0F9B8A-6B0E-473A-B57E-0B19B271C678}" destId="{88C1542E-A86F-4E85-AA4A-3A1BDFFF6BE6}" srcOrd="1" destOrd="0" parTransId="{12FE9E0D-C240-459A-B38C-9F53CB7096E9}" sibTransId="{EE5BAE06-F4EC-44AB-89BB-F52CDB7F3175}"/>
    <dgm:cxn modelId="{3E0D5744-C442-4F6D-A44F-ED186BE31376}" type="presOf" srcId="{1D91F793-69C2-4DE0-A62B-E5D8001A4948}" destId="{1659C874-6886-4520-BB87-9E5CDC61258D}" srcOrd="0" destOrd="0" presId="urn:microsoft.com/office/officeart/2005/8/layout/process5"/>
    <dgm:cxn modelId="{DB809048-BADD-422C-B72C-7C1251F86506}" srcId="{5D0F9B8A-6B0E-473A-B57E-0B19B271C678}" destId="{75045E1C-6FD4-4243-AE01-50343AADA053}" srcOrd="2" destOrd="0" parTransId="{46831099-C409-4AC8-A0FE-1984B62E84A0}" sibTransId="{37FCD374-7771-4696-9D17-13C2F1986497}"/>
    <dgm:cxn modelId="{AF83637F-AA21-4E16-9014-B92A1E30FE0D}" type="presOf" srcId="{4A1824D3-39A7-4949-9E1A-958D7454E11C}" destId="{3CAFB5FD-4787-4C9B-A3B2-7C3F6B343BEB}" srcOrd="0" destOrd="0" presId="urn:microsoft.com/office/officeart/2005/8/layout/process5"/>
    <dgm:cxn modelId="{473F2DA7-75BA-4C59-A168-56E309C8F892}" type="presOf" srcId="{EE5BAE06-F4EC-44AB-89BB-F52CDB7F3175}" destId="{59C4A68C-53CD-4B32-82F3-EBF6CC88AD2E}" srcOrd="1" destOrd="0" presId="urn:microsoft.com/office/officeart/2005/8/layout/process5"/>
    <dgm:cxn modelId="{BB2F15BE-9015-4AAD-99CF-F829EE31FD41}" type="presOf" srcId="{5D0F9B8A-6B0E-473A-B57E-0B19B271C678}" destId="{FE4CDE11-A065-48F3-B9B7-09256B3039C6}" srcOrd="0" destOrd="0" presId="urn:microsoft.com/office/officeart/2005/8/layout/process5"/>
    <dgm:cxn modelId="{7A9F37C3-07E5-445F-9717-4552522453E0}" type="presOf" srcId="{88C1542E-A86F-4E85-AA4A-3A1BDFFF6BE6}" destId="{E99E8A47-1CA3-4A42-A085-3231360505AD}" srcOrd="0" destOrd="0" presId="urn:microsoft.com/office/officeart/2005/8/layout/process5"/>
    <dgm:cxn modelId="{79BC14CC-F91C-42C5-AD8C-F723A035AFAA}" type="presOf" srcId="{4A1824D3-39A7-4949-9E1A-958D7454E11C}" destId="{E4176D72-C400-4E0F-A83B-20F007D85C34}" srcOrd="1" destOrd="0" presId="urn:microsoft.com/office/officeart/2005/8/layout/process5"/>
    <dgm:cxn modelId="{B7979FD1-2E82-424B-8FAB-ADB3C11B6E00}" srcId="{5D0F9B8A-6B0E-473A-B57E-0B19B271C678}" destId="{1D91F793-69C2-4DE0-A62B-E5D8001A4948}" srcOrd="0" destOrd="0" parTransId="{90308D73-B254-4F3B-8E6F-65CB4C2BD5BB}" sibTransId="{4A1824D3-39A7-4949-9E1A-958D7454E11C}"/>
    <dgm:cxn modelId="{03DA5015-A274-47AA-B232-7EF0DD4753B0}" type="presParOf" srcId="{FE4CDE11-A065-48F3-B9B7-09256B3039C6}" destId="{1659C874-6886-4520-BB87-9E5CDC61258D}" srcOrd="0" destOrd="0" presId="urn:microsoft.com/office/officeart/2005/8/layout/process5"/>
    <dgm:cxn modelId="{31DA05DF-1AC5-41CE-9F76-7E95ABC91BAE}" type="presParOf" srcId="{FE4CDE11-A065-48F3-B9B7-09256B3039C6}" destId="{3CAFB5FD-4787-4C9B-A3B2-7C3F6B343BEB}" srcOrd="1" destOrd="0" presId="urn:microsoft.com/office/officeart/2005/8/layout/process5"/>
    <dgm:cxn modelId="{469C1BE5-45B7-4A75-919A-D6F6F1D2F271}" type="presParOf" srcId="{3CAFB5FD-4787-4C9B-A3B2-7C3F6B343BEB}" destId="{E4176D72-C400-4E0F-A83B-20F007D85C34}" srcOrd="0" destOrd="0" presId="urn:microsoft.com/office/officeart/2005/8/layout/process5"/>
    <dgm:cxn modelId="{DC4F6CF3-C153-46D0-B7DA-F60CC61DBDCB}" type="presParOf" srcId="{FE4CDE11-A065-48F3-B9B7-09256B3039C6}" destId="{E99E8A47-1CA3-4A42-A085-3231360505AD}" srcOrd="2" destOrd="0" presId="urn:microsoft.com/office/officeart/2005/8/layout/process5"/>
    <dgm:cxn modelId="{0DBB6401-8041-49E8-92ED-C70541B4A606}" type="presParOf" srcId="{FE4CDE11-A065-48F3-B9B7-09256B3039C6}" destId="{FB60083D-DAD3-4B12-9905-BB3382E9CCE8}" srcOrd="3" destOrd="0" presId="urn:microsoft.com/office/officeart/2005/8/layout/process5"/>
    <dgm:cxn modelId="{83A28395-4620-407E-816F-4A715D95ADF1}" type="presParOf" srcId="{FB60083D-DAD3-4B12-9905-BB3382E9CCE8}" destId="{59C4A68C-53CD-4B32-82F3-EBF6CC88AD2E}" srcOrd="0" destOrd="0" presId="urn:microsoft.com/office/officeart/2005/8/layout/process5"/>
    <dgm:cxn modelId="{4364FCF2-7FC4-497E-B17F-1C26D62D114F}" type="presParOf" srcId="{FE4CDE11-A065-48F3-B9B7-09256B3039C6}" destId="{AF48A607-3B70-4AF6-B1BD-AF93CA136CF8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0F9B8A-6B0E-473A-B57E-0B19B271C678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D91F793-69C2-4DE0-A62B-E5D8001A4948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800" b="1" dirty="0"/>
            <a:t>Дети старше 12 лет, подростки</a:t>
          </a:r>
        </a:p>
      </dgm:t>
    </dgm:pt>
    <dgm:pt modelId="{90308D73-B254-4F3B-8E6F-65CB4C2BD5BB}" type="parTrans" cxnId="{B7979FD1-2E82-424B-8FAB-ADB3C11B6E00}">
      <dgm:prSet/>
      <dgm:spPr/>
      <dgm:t>
        <a:bodyPr/>
        <a:lstStyle/>
        <a:p>
          <a:endParaRPr lang="ru-RU"/>
        </a:p>
      </dgm:t>
    </dgm:pt>
    <dgm:pt modelId="{4A1824D3-39A7-4949-9E1A-958D7454E11C}" type="sibTrans" cxnId="{B7979FD1-2E82-424B-8FAB-ADB3C11B6E00}">
      <dgm:prSet/>
      <dgm:spPr>
        <a:solidFill>
          <a:srgbClr val="C00000"/>
        </a:solidFill>
      </dgm:spPr>
      <dgm:t>
        <a:bodyPr/>
        <a:lstStyle/>
        <a:p>
          <a:endParaRPr lang="ru-RU"/>
        </a:p>
      </dgm:t>
    </dgm:pt>
    <dgm:pt modelId="{E152570A-2F92-412F-A8DC-35B8A0C5D50A}">
      <dgm:prSet phldrT="[Текст]" custT="1"/>
      <dgm:spPr/>
      <dgm:t>
        <a:bodyPr/>
        <a:lstStyle/>
        <a:p>
          <a:pPr algn="l"/>
          <a:r>
            <a:rPr lang="ru-RU" sz="1100" b="1" dirty="0"/>
            <a:t>- Работа с родителями</a:t>
          </a:r>
          <a:br>
            <a:rPr lang="ru-RU" sz="1100" b="1" dirty="0"/>
          </a:br>
          <a:r>
            <a:rPr lang="ru-RU" sz="1100" b="1" dirty="0"/>
            <a:t>- Работа с детьми, подростками в школах, </a:t>
          </a:r>
          <a:r>
            <a:rPr lang="ru-RU" sz="1100" b="1" dirty="0" err="1"/>
            <a:t>ССУЗах</a:t>
          </a:r>
          <a:r>
            <a:rPr lang="ru-RU" sz="1100" b="1" dirty="0"/>
            <a:t>, ВУЗах через медработников, педагогов</a:t>
          </a:r>
          <a:br>
            <a:rPr lang="ru-RU" sz="1100" b="1" dirty="0"/>
          </a:br>
          <a:r>
            <a:rPr lang="ru-RU" sz="1100" b="1" dirty="0"/>
            <a:t>- Работа в соц. сетях</a:t>
          </a:r>
          <a:r>
            <a:rPr lang="ru-RU" sz="1100" dirty="0"/>
            <a:t>!</a:t>
          </a:r>
        </a:p>
      </dgm:t>
    </dgm:pt>
    <dgm:pt modelId="{489BB3DF-8610-4FA2-B936-935EBC1411CD}" type="parTrans" cxnId="{E8CD84DE-AE51-483E-A965-BBC678530894}">
      <dgm:prSet/>
      <dgm:spPr/>
      <dgm:t>
        <a:bodyPr/>
        <a:lstStyle/>
        <a:p>
          <a:endParaRPr lang="ru-RU"/>
        </a:p>
      </dgm:t>
    </dgm:pt>
    <dgm:pt modelId="{68B372BC-F961-49DD-A942-8CEA69E59C4F}" type="sibTrans" cxnId="{E8CD84DE-AE51-483E-A965-BBC678530894}">
      <dgm:prSet/>
      <dgm:spPr/>
      <dgm:t>
        <a:bodyPr/>
        <a:lstStyle/>
        <a:p>
          <a:endParaRPr lang="ru-RU"/>
        </a:p>
      </dgm:t>
    </dgm:pt>
    <dgm:pt modelId="{E3D6D6C2-A580-4F6F-8128-9914209335C7}">
      <dgm:prSet phldrT="[Текст]"/>
      <dgm:spPr>
        <a:solidFill>
          <a:srgbClr val="0070C0"/>
        </a:solidFill>
      </dgm:spPr>
      <dgm:t>
        <a:bodyPr/>
        <a:lstStyle/>
        <a:p>
          <a:r>
            <a:rPr lang="ru-RU" b="1" dirty="0"/>
            <a:t>Работа через лидеров, педагогов, врачей</a:t>
          </a:r>
        </a:p>
      </dgm:t>
    </dgm:pt>
    <dgm:pt modelId="{4D02058E-E82F-45D8-A980-97E36C8D3681}" type="parTrans" cxnId="{E85913C9-E11B-4A4E-BBEB-80551584B079}">
      <dgm:prSet/>
      <dgm:spPr/>
      <dgm:t>
        <a:bodyPr/>
        <a:lstStyle/>
        <a:p>
          <a:endParaRPr lang="ru-RU"/>
        </a:p>
      </dgm:t>
    </dgm:pt>
    <dgm:pt modelId="{7B6E5E60-E6FC-4AD3-9A85-6665F7578DB7}" type="sibTrans" cxnId="{E85913C9-E11B-4A4E-BBEB-80551584B079}">
      <dgm:prSet/>
      <dgm:spPr/>
      <dgm:t>
        <a:bodyPr/>
        <a:lstStyle/>
        <a:p>
          <a:endParaRPr lang="ru-RU"/>
        </a:p>
      </dgm:t>
    </dgm:pt>
    <dgm:pt modelId="{1E1F7BF6-953B-4508-A0D6-D5F1784904BE}" type="pres">
      <dgm:prSet presAssocID="{5D0F9B8A-6B0E-473A-B57E-0B19B271C678}" presName="diagram" presStyleCnt="0">
        <dgm:presLayoutVars>
          <dgm:dir/>
          <dgm:resizeHandles val="exact"/>
        </dgm:presLayoutVars>
      </dgm:prSet>
      <dgm:spPr/>
    </dgm:pt>
    <dgm:pt modelId="{9761B97E-0361-4F03-B2F0-4B06A72C5538}" type="pres">
      <dgm:prSet presAssocID="{1D91F793-69C2-4DE0-A62B-E5D8001A4948}" presName="node" presStyleLbl="node1" presStyleIdx="0" presStyleCnt="3">
        <dgm:presLayoutVars>
          <dgm:bulletEnabled val="1"/>
        </dgm:presLayoutVars>
      </dgm:prSet>
      <dgm:spPr/>
    </dgm:pt>
    <dgm:pt modelId="{D0FD42D8-05BA-4DF7-9963-8E60D5E164DA}" type="pres">
      <dgm:prSet presAssocID="{4A1824D3-39A7-4949-9E1A-958D7454E11C}" presName="sibTrans" presStyleLbl="sibTrans2D1" presStyleIdx="0" presStyleCnt="2"/>
      <dgm:spPr/>
    </dgm:pt>
    <dgm:pt modelId="{94D05AD8-2580-4BC5-875A-23150E883FAC}" type="pres">
      <dgm:prSet presAssocID="{4A1824D3-39A7-4949-9E1A-958D7454E11C}" presName="connectorText" presStyleLbl="sibTrans2D1" presStyleIdx="0" presStyleCnt="2"/>
      <dgm:spPr/>
    </dgm:pt>
    <dgm:pt modelId="{704F0DA2-53BF-482F-86B8-52DAD5119228}" type="pres">
      <dgm:prSet presAssocID="{E152570A-2F92-412F-A8DC-35B8A0C5D50A}" presName="node" presStyleLbl="node1" presStyleIdx="1" presStyleCnt="3">
        <dgm:presLayoutVars>
          <dgm:bulletEnabled val="1"/>
        </dgm:presLayoutVars>
      </dgm:prSet>
      <dgm:spPr/>
    </dgm:pt>
    <dgm:pt modelId="{747833E6-C7EB-4FB0-918C-68D68EBD664B}" type="pres">
      <dgm:prSet presAssocID="{68B372BC-F961-49DD-A942-8CEA69E59C4F}" presName="sibTrans" presStyleLbl="sibTrans2D1" presStyleIdx="1" presStyleCnt="2"/>
      <dgm:spPr/>
    </dgm:pt>
    <dgm:pt modelId="{963684A9-9B15-416B-AA23-5A933A8A1C88}" type="pres">
      <dgm:prSet presAssocID="{68B372BC-F961-49DD-A942-8CEA69E59C4F}" presName="connectorText" presStyleLbl="sibTrans2D1" presStyleIdx="1" presStyleCnt="2"/>
      <dgm:spPr/>
    </dgm:pt>
    <dgm:pt modelId="{458491B1-B7EE-4AA6-9F39-76A7143272A9}" type="pres">
      <dgm:prSet presAssocID="{E3D6D6C2-A580-4F6F-8128-9914209335C7}" presName="node" presStyleLbl="node1" presStyleIdx="2" presStyleCnt="3">
        <dgm:presLayoutVars>
          <dgm:bulletEnabled val="1"/>
        </dgm:presLayoutVars>
      </dgm:prSet>
      <dgm:spPr/>
    </dgm:pt>
  </dgm:ptLst>
  <dgm:cxnLst>
    <dgm:cxn modelId="{E28C003E-67C0-404C-B63F-0DBD5A8B087B}" type="presOf" srcId="{4A1824D3-39A7-4949-9E1A-958D7454E11C}" destId="{94D05AD8-2580-4BC5-875A-23150E883FAC}" srcOrd="1" destOrd="0" presId="urn:microsoft.com/office/officeart/2005/8/layout/process5"/>
    <dgm:cxn modelId="{34971260-7587-427F-97C2-90D0A1B9BACF}" type="presOf" srcId="{68B372BC-F961-49DD-A942-8CEA69E59C4F}" destId="{747833E6-C7EB-4FB0-918C-68D68EBD664B}" srcOrd="0" destOrd="0" presId="urn:microsoft.com/office/officeart/2005/8/layout/process5"/>
    <dgm:cxn modelId="{06584A7F-0D66-401C-8FD2-1C902F53302E}" type="presOf" srcId="{68B372BC-F961-49DD-A942-8CEA69E59C4F}" destId="{963684A9-9B15-416B-AA23-5A933A8A1C88}" srcOrd="1" destOrd="0" presId="urn:microsoft.com/office/officeart/2005/8/layout/process5"/>
    <dgm:cxn modelId="{436EEE85-FA30-46BF-9E7B-76487336D018}" type="presOf" srcId="{5D0F9B8A-6B0E-473A-B57E-0B19B271C678}" destId="{1E1F7BF6-953B-4508-A0D6-D5F1784904BE}" srcOrd="0" destOrd="0" presId="urn:microsoft.com/office/officeart/2005/8/layout/process5"/>
    <dgm:cxn modelId="{38691B92-8DE9-4BCF-B4BC-3E5F1525C59E}" type="presOf" srcId="{4A1824D3-39A7-4949-9E1A-958D7454E11C}" destId="{D0FD42D8-05BA-4DF7-9963-8E60D5E164DA}" srcOrd="0" destOrd="0" presId="urn:microsoft.com/office/officeart/2005/8/layout/process5"/>
    <dgm:cxn modelId="{E85913C9-E11B-4A4E-BBEB-80551584B079}" srcId="{5D0F9B8A-6B0E-473A-B57E-0B19B271C678}" destId="{E3D6D6C2-A580-4F6F-8128-9914209335C7}" srcOrd="2" destOrd="0" parTransId="{4D02058E-E82F-45D8-A980-97E36C8D3681}" sibTransId="{7B6E5E60-E6FC-4AD3-9A85-6665F7578DB7}"/>
    <dgm:cxn modelId="{017220CF-EB7E-482E-9A78-61302275246D}" type="presOf" srcId="{1D91F793-69C2-4DE0-A62B-E5D8001A4948}" destId="{9761B97E-0361-4F03-B2F0-4B06A72C5538}" srcOrd="0" destOrd="0" presId="urn:microsoft.com/office/officeart/2005/8/layout/process5"/>
    <dgm:cxn modelId="{B7979FD1-2E82-424B-8FAB-ADB3C11B6E00}" srcId="{5D0F9B8A-6B0E-473A-B57E-0B19B271C678}" destId="{1D91F793-69C2-4DE0-A62B-E5D8001A4948}" srcOrd="0" destOrd="0" parTransId="{90308D73-B254-4F3B-8E6F-65CB4C2BD5BB}" sibTransId="{4A1824D3-39A7-4949-9E1A-958D7454E11C}"/>
    <dgm:cxn modelId="{E8CD84DE-AE51-483E-A965-BBC678530894}" srcId="{5D0F9B8A-6B0E-473A-B57E-0B19B271C678}" destId="{E152570A-2F92-412F-A8DC-35B8A0C5D50A}" srcOrd="1" destOrd="0" parTransId="{489BB3DF-8610-4FA2-B936-935EBC1411CD}" sibTransId="{68B372BC-F961-49DD-A942-8CEA69E59C4F}"/>
    <dgm:cxn modelId="{491B0BE2-AFE2-44E3-A51D-70202DE12437}" type="presOf" srcId="{E152570A-2F92-412F-A8DC-35B8A0C5D50A}" destId="{704F0DA2-53BF-482F-86B8-52DAD5119228}" srcOrd="0" destOrd="0" presId="urn:microsoft.com/office/officeart/2005/8/layout/process5"/>
    <dgm:cxn modelId="{B94091EC-3C61-472B-983B-1B36BD399D7A}" type="presOf" srcId="{E3D6D6C2-A580-4F6F-8128-9914209335C7}" destId="{458491B1-B7EE-4AA6-9F39-76A7143272A9}" srcOrd="0" destOrd="0" presId="urn:microsoft.com/office/officeart/2005/8/layout/process5"/>
    <dgm:cxn modelId="{E3E93BAD-A685-4308-A9EC-DAF46BA81CFC}" type="presParOf" srcId="{1E1F7BF6-953B-4508-A0D6-D5F1784904BE}" destId="{9761B97E-0361-4F03-B2F0-4B06A72C5538}" srcOrd="0" destOrd="0" presId="urn:microsoft.com/office/officeart/2005/8/layout/process5"/>
    <dgm:cxn modelId="{75CC3C4D-5C07-4F2E-916D-C5C226144BAB}" type="presParOf" srcId="{1E1F7BF6-953B-4508-A0D6-D5F1784904BE}" destId="{D0FD42D8-05BA-4DF7-9963-8E60D5E164DA}" srcOrd="1" destOrd="0" presId="urn:microsoft.com/office/officeart/2005/8/layout/process5"/>
    <dgm:cxn modelId="{678561E6-EF19-4EA7-B09A-F3BED18B5254}" type="presParOf" srcId="{D0FD42D8-05BA-4DF7-9963-8E60D5E164DA}" destId="{94D05AD8-2580-4BC5-875A-23150E883FAC}" srcOrd="0" destOrd="0" presId="urn:microsoft.com/office/officeart/2005/8/layout/process5"/>
    <dgm:cxn modelId="{056FE5AF-5F5A-4E23-9B05-F5155D4C4096}" type="presParOf" srcId="{1E1F7BF6-953B-4508-A0D6-D5F1784904BE}" destId="{704F0DA2-53BF-482F-86B8-52DAD5119228}" srcOrd="2" destOrd="0" presId="urn:microsoft.com/office/officeart/2005/8/layout/process5"/>
    <dgm:cxn modelId="{90F8A772-D3C0-4BB8-AED0-5B95FA218850}" type="presParOf" srcId="{1E1F7BF6-953B-4508-A0D6-D5F1784904BE}" destId="{747833E6-C7EB-4FB0-918C-68D68EBD664B}" srcOrd="3" destOrd="0" presId="urn:microsoft.com/office/officeart/2005/8/layout/process5"/>
    <dgm:cxn modelId="{D060D9DC-31FF-4D36-8BE4-15058191EA4B}" type="presParOf" srcId="{747833E6-C7EB-4FB0-918C-68D68EBD664B}" destId="{963684A9-9B15-416B-AA23-5A933A8A1C88}" srcOrd="0" destOrd="0" presId="urn:microsoft.com/office/officeart/2005/8/layout/process5"/>
    <dgm:cxn modelId="{2DFEB249-E6AA-48DB-AD3A-D6BFA58CDC0A}" type="presParOf" srcId="{1E1F7BF6-953B-4508-A0D6-D5F1784904BE}" destId="{458491B1-B7EE-4AA6-9F39-76A7143272A9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0F9B8A-6B0E-473A-B57E-0B19B271C678}" type="doc">
      <dgm:prSet loTypeId="urn:microsoft.com/office/officeart/2005/8/layout/process5" loCatId="process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1D91F793-69C2-4DE0-A62B-E5D8001A4948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800" b="1" dirty="0"/>
            <a:t>Взрослые, трудоспособное население</a:t>
          </a:r>
        </a:p>
      </dgm:t>
    </dgm:pt>
    <dgm:pt modelId="{90308D73-B254-4F3B-8E6F-65CB4C2BD5BB}" type="parTrans" cxnId="{B7979FD1-2E82-424B-8FAB-ADB3C11B6E00}">
      <dgm:prSet/>
      <dgm:spPr/>
      <dgm:t>
        <a:bodyPr/>
        <a:lstStyle/>
        <a:p>
          <a:endParaRPr lang="ru-RU"/>
        </a:p>
      </dgm:t>
    </dgm:pt>
    <dgm:pt modelId="{4A1824D3-39A7-4949-9E1A-958D7454E11C}" type="sibTrans" cxnId="{B7979FD1-2E82-424B-8FAB-ADB3C11B6E00}">
      <dgm:prSet/>
      <dgm:spPr>
        <a:solidFill>
          <a:srgbClr val="C00000"/>
        </a:solidFill>
      </dgm:spPr>
      <dgm:t>
        <a:bodyPr/>
        <a:lstStyle/>
        <a:p>
          <a:endParaRPr lang="ru-RU"/>
        </a:p>
      </dgm:t>
    </dgm:pt>
    <dgm:pt modelId="{E152570A-2F92-412F-A8DC-35B8A0C5D50A}">
      <dgm:prSet phldrT="[Текст]" custT="1"/>
      <dgm:spPr/>
      <dgm:t>
        <a:bodyPr/>
        <a:lstStyle/>
        <a:p>
          <a:pPr algn="l"/>
          <a:r>
            <a:rPr lang="ru-RU" sz="1400" b="1" dirty="0"/>
            <a:t>- Информирование</a:t>
          </a:r>
          <a:br>
            <a:rPr lang="ru-RU" sz="1400" b="1" dirty="0"/>
          </a:br>
          <a:r>
            <a:rPr lang="ru-RU" sz="1400" b="1" dirty="0"/>
            <a:t>- Ограничительные меры</a:t>
          </a:r>
          <a:br>
            <a:rPr lang="ru-RU" sz="1400" b="1" dirty="0"/>
          </a:br>
          <a:r>
            <a:rPr lang="ru-RU" sz="1400" b="1" dirty="0"/>
            <a:t>- Раннее выявление</a:t>
          </a:r>
        </a:p>
      </dgm:t>
    </dgm:pt>
    <dgm:pt modelId="{489BB3DF-8610-4FA2-B936-935EBC1411CD}" type="parTrans" cxnId="{E8CD84DE-AE51-483E-A965-BBC678530894}">
      <dgm:prSet/>
      <dgm:spPr/>
      <dgm:t>
        <a:bodyPr/>
        <a:lstStyle/>
        <a:p>
          <a:endParaRPr lang="ru-RU"/>
        </a:p>
      </dgm:t>
    </dgm:pt>
    <dgm:pt modelId="{68B372BC-F961-49DD-A942-8CEA69E59C4F}" type="sibTrans" cxnId="{E8CD84DE-AE51-483E-A965-BBC678530894}">
      <dgm:prSet/>
      <dgm:spPr/>
      <dgm:t>
        <a:bodyPr/>
        <a:lstStyle/>
        <a:p>
          <a:endParaRPr lang="ru-RU"/>
        </a:p>
      </dgm:t>
    </dgm:pt>
    <dgm:pt modelId="{E3D6D6C2-A580-4F6F-8128-9914209335C7}">
      <dgm:prSet phldrT="[Текст]" custT="1"/>
      <dgm:spPr>
        <a:solidFill>
          <a:srgbClr val="0070C0"/>
        </a:solidFill>
      </dgm:spPr>
      <dgm:t>
        <a:bodyPr/>
        <a:lstStyle/>
        <a:p>
          <a:pPr algn="ctr"/>
          <a:r>
            <a:rPr lang="ru-RU" sz="1100" b="1" dirty="0"/>
            <a:t>«Трудно досягаемая аудитория»</a:t>
          </a:r>
          <a:br>
            <a:rPr lang="ru-RU" sz="1100" b="1" dirty="0"/>
          </a:br>
          <a:r>
            <a:rPr lang="ru-RU" sz="1100" b="1" dirty="0"/>
            <a:t>Работа через работодателей</a:t>
          </a:r>
          <a:br>
            <a:rPr lang="ru-RU" sz="1100" b="1" dirty="0"/>
          </a:br>
          <a:r>
            <a:rPr lang="ru-RU" sz="1100" b="1" dirty="0"/>
            <a:t>Информирование  </a:t>
          </a:r>
          <a:br>
            <a:rPr lang="ru-RU" sz="1100" b="1" dirty="0"/>
          </a:br>
          <a:r>
            <a:rPr lang="ru-RU" sz="1100" b="1" dirty="0"/>
            <a:t>в массовых местах, через лидеров фокус-групп</a:t>
          </a:r>
        </a:p>
      </dgm:t>
    </dgm:pt>
    <dgm:pt modelId="{4D02058E-E82F-45D8-A980-97E36C8D3681}" type="parTrans" cxnId="{E85913C9-E11B-4A4E-BBEB-80551584B079}">
      <dgm:prSet/>
      <dgm:spPr/>
      <dgm:t>
        <a:bodyPr/>
        <a:lstStyle/>
        <a:p>
          <a:endParaRPr lang="ru-RU"/>
        </a:p>
      </dgm:t>
    </dgm:pt>
    <dgm:pt modelId="{7B6E5E60-E6FC-4AD3-9A85-6665F7578DB7}" type="sibTrans" cxnId="{E85913C9-E11B-4A4E-BBEB-80551584B079}">
      <dgm:prSet/>
      <dgm:spPr/>
      <dgm:t>
        <a:bodyPr/>
        <a:lstStyle/>
        <a:p>
          <a:endParaRPr lang="ru-RU"/>
        </a:p>
      </dgm:t>
    </dgm:pt>
    <dgm:pt modelId="{9D17E24C-6736-48CB-BDE8-42A43E289548}" type="pres">
      <dgm:prSet presAssocID="{5D0F9B8A-6B0E-473A-B57E-0B19B271C678}" presName="diagram" presStyleCnt="0">
        <dgm:presLayoutVars>
          <dgm:dir/>
          <dgm:resizeHandles val="exact"/>
        </dgm:presLayoutVars>
      </dgm:prSet>
      <dgm:spPr/>
    </dgm:pt>
    <dgm:pt modelId="{9A678F0F-B5F8-4B27-85DC-59D0DD9CCC50}" type="pres">
      <dgm:prSet presAssocID="{1D91F793-69C2-4DE0-A62B-E5D8001A4948}" presName="node" presStyleLbl="node1" presStyleIdx="0" presStyleCnt="3">
        <dgm:presLayoutVars>
          <dgm:bulletEnabled val="1"/>
        </dgm:presLayoutVars>
      </dgm:prSet>
      <dgm:spPr/>
    </dgm:pt>
    <dgm:pt modelId="{AAE32B86-CED1-4ABC-BE7A-B92CA96866C5}" type="pres">
      <dgm:prSet presAssocID="{4A1824D3-39A7-4949-9E1A-958D7454E11C}" presName="sibTrans" presStyleLbl="sibTrans2D1" presStyleIdx="0" presStyleCnt="2"/>
      <dgm:spPr/>
    </dgm:pt>
    <dgm:pt modelId="{08728392-E281-4168-AD86-CC47636C6C30}" type="pres">
      <dgm:prSet presAssocID="{4A1824D3-39A7-4949-9E1A-958D7454E11C}" presName="connectorText" presStyleLbl="sibTrans2D1" presStyleIdx="0" presStyleCnt="2"/>
      <dgm:spPr/>
    </dgm:pt>
    <dgm:pt modelId="{985D7EDC-59E1-4918-8F4F-8167806CFEDF}" type="pres">
      <dgm:prSet presAssocID="{E152570A-2F92-412F-A8DC-35B8A0C5D50A}" presName="node" presStyleLbl="node1" presStyleIdx="1" presStyleCnt="3">
        <dgm:presLayoutVars>
          <dgm:bulletEnabled val="1"/>
        </dgm:presLayoutVars>
      </dgm:prSet>
      <dgm:spPr/>
    </dgm:pt>
    <dgm:pt modelId="{4A7CB475-1D64-4AAB-9211-514798B68611}" type="pres">
      <dgm:prSet presAssocID="{68B372BC-F961-49DD-A942-8CEA69E59C4F}" presName="sibTrans" presStyleLbl="sibTrans2D1" presStyleIdx="1" presStyleCnt="2"/>
      <dgm:spPr/>
    </dgm:pt>
    <dgm:pt modelId="{7A0A0FB5-696C-4B87-B7B3-11D73DF2EE5F}" type="pres">
      <dgm:prSet presAssocID="{68B372BC-F961-49DD-A942-8CEA69E59C4F}" presName="connectorText" presStyleLbl="sibTrans2D1" presStyleIdx="1" presStyleCnt="2"/>
      <dgm:spPr/>
    </dgm:pt>
    <dgm:pt modelId="{F752D17E-776E-46FF-AD40-DD8C009C9F25}" type="pres">
      <dgm:prSet presAssocID="{E3D6D6C2-A580-4F6F-8128-9914209335C7}" presName="node" presStyleLbl="node1" presStyleIdx="2" presStyleCnt="3">
        <dgm:presLayoutVars>
          <dgm:bulletEnabled val="1"/>
        </dgm:presLayoutVars>
      </dgm:prSet>
      <dgm:spPr/>
    </dgm:pt>
  </dgm:ptLst>
  <dgm:cxnLst>
    <dgm:cxn modelId="{F2A22F66-A172-453C-9323-8CAFFE20188D}" type="presOf" srcId="{4A1824D3-39A7-4949-9E1A-958D7454E11C}" destId="{AAE32B86-CED1-4ABC-BE7A-B92CA96866C5}" srcOrd="0" destOrd="0" presId="urn:microsoft.com/office/officeart/2005/8/layout/process5"/>
    <dgm:cxn modelId="{C9456A8B-F09C-4743-888E-4BFC9979B7CD}" type="presOf" srcId="{68B372BC-F961-49DD-A942-8CEA69E59C4F}" destId="{7A0A0FB5-696C-4B87-B7B3-11D73DF2EE5F}" srcOrd="1" destOrd="0" presId="urn:microsoft.com/office/officeart/2005/8/layout/process5"/>
    <dgm:cxn modelId="{CEECFFA3-6590-459C-8C55-E153CBED1F76}" type="presOf" srcId="{68B372BC-F961-49DD-A942-8CEA69E59C4F}" destId="{4A7CB475-1D64-4AAB-9211-514798B68611}" srcOrd="0" destOrd="0" presId="urn:microsoft.com/office/officeart/2005/8/layout/process5"/>
    <dgm:cxn modelId="{AE6C32A5-BF8F-484C-974C-C5C22C5A09B8}" type="presOf" srcId="{1D91F793-69C2-4DE0-A62B-E5D8001A4948}" destId="{9A678F0F-B5F8-4B27-85DC-59D0DD9CCC50}" srcOrd="0" destOrd="0" presId="urn:microsoft.com/office/officeart/2005/8/layout/process5"/>
    <dgm:cxn modelId="{03F2B3B0-4FE4-48B3-A419-6C938160937D}" type="presOf" srcId="{E3D6D6C2-A580-4F6F-8128-9914209335C7}" destId="{F752D17E-776E-46FF-AD40-DD8C009C9F25}" srcOrd="0" destOrd="0" presId="urn:microsoft.com/office/officeart/2005/8/layout/process5"/>
    <dgm:cxn modelId="{E85913C9-E11B-4A4E-BBEB-80551584B079}" srcId="{5D0F9B8A-6B0E-473A-B57E-0B19B271C678}" destId="{E3D6D6C2-A580-4F6F-8128-9914209335C7}" srcOrd="2" destOrd="0" parTransId="{4D02058E-E82F-45D8-A980-97E36C8D3681}" sibTransId="{7B6E5E60-E6FC-4AD3-9A85-6665F7578DB7}"/>
    <dgm:cxn modelId="{3D4A8CCC-1976-4072-A9AF-4B24095A5BA4}" type="presOf" srcId="{E152570A-2F92-412F-A8DC-35B8A0C5D50A}" destId="{985D7EDC-59E1-4918-8F4F-8167806CFEDF}" srcOrd="0" destOrd="0" presId="urn:microsoft.com/office/officeart/2005/8/layout/process5"/>
    <dgm:cxn modelId="{B7979FD1-2E82-424B-8FAB-ADB3C11B6E00}" srcId="{5D0F9B8A-6B0E-473A-B57E-0B19B271C678}" destId="{1D91F793-69C2-4DE0-A62B-E5D8001A4948}" srcOrd="0" destOrd="0" parTransId="{90308D73-B254-4F3B-8E6F-65CB4C2BD5BB}" sibTransId="{4A1824D3-39A7-4949-9E1A-958D7454E11C}"/>
    <dgm:cxn modelId="{105381DD-A96A-45F1-A4D3-DF735C417EE5}" type="presOf" srcId="{5D0F9B8A-6B0E-473A-B57E-0B19B271C678}" destId="{9D17E24C-6736-48CB-BDE8-42A43E289548}" srcOrd="0" destOrd="0" presId="urn:microsoft.com/office/officeart/2005/8/layout/process5"/>
    <dgm:cxn modelId="{E8CD84DE-AE51-483E-A965-BBC678530894}" srcId="{5D0F9B8A-6B0E-473A-B57E-0B19B271C678}" destId="{E152570A-2F92-412F-A8DC-35B8A0C5D50A}" srcOrd="1" destOrd="0" parTransId="{489BB3DF-8610-4FA2-B936-935EBC1411CD}" sibTransId="{68B372BC-F961-49DD-A942-8CEA69E59C4F}"/>
    <dgm:cxn modelId="{70B5A9F9-287F-41E0-A4F6-FD45485F40D6}" type="presOf" srcId="{4A1824D3-39A7-4949-9E1A-958D7454E11C}" destId="{08728392-E281-4168-AD86-CC47636C6C30}" srcOrd="1" destOrd="0" presId="urn:microsoft.com/office/officeart/2005/8/layout/process5"/>
    <dgm:cxn modelId="{9C4B28CF-CF62-45F3-829E-6108A6A4844E}" type="presParOf" srcId="{9D17E24C-6736-48CB-BDE8-42A43E289548}" destId="{9A678F0F-B5F8-4B27-85DC-59D0DD9CCC50}" srcOrd="0" destOrd="0" presId="urn:microsoft.com/office/officeart/2005/8/layout/process5"/>
    <dgm:cxn modelId="{8B3420EC-4BC4-4E01-A03A-CBDD7B5792E9}" type="presParOf" srcId="{9D17E24C-6736-48CB-BDE8-42A43E289548}" destId="{AAE32B86-CED1-4ABC-BE7A-B92CA96866C5}" srcOrd="1" destOrd="0" presId="urn:microsoft.com/office/officeart/2005/8/layout/process5"/>
    <dgm:cxn modelId="{913AFDFC-4059-44C3-8A96-11BE030CF764}" type="presParOf" srcId="{AAE32B86-CED1-4ABC-BE7A-B92CA96866C5}" destId="{08728392-E281-4168-AD86-CC47636C6C30}" srcOrd="0" destOrd="0" presId="urn:microsoft.com/office/officeart/2005/8/layout/process5"/>
    <dgm:cxn modelId="{9B587B8A-8596-4A2F-8D57-9B457C59CCE7}" type="presParOf" srcId="{9D17E24C-6736-48CB-BDE8-42A43E289548}" destId="{985D7EDC-59E1-4918-8F4F-8167806CFEDF}" srcOrd="2" destOrd="0" presId="urn:microsoft.com/office/officeart/2005/8/layout/process5"/>
    <dgm:cxn modelId="{1046D5B3-BD4C-461A-A636-6EEA0065AAB6}" type="presParOf" srcId="{9D17E24C-6736-48CB-BDE8-42A43E289548}" destId="{4A7CB475-1D64-4AAB-9211-514798B68611}" srcOrd="3" destOrd="0" presId="urn:microsoft.com/office/officeart/2005/8/layout/process5"/>
    <dgm:cxn modelId="{C69BE499-952F-4876-8A80-B1B858C6D308}" type="presParOf" srcId="{4A7CB475-1D64-4AAB-9211-514798B68611}" destId="{7A0A0FB5-696C-4B87-B7B3-11D73DF2EE5F}" srcOrd="0" destOrd="0" presId="urn:microsoft.com/office/officeart/2005/8/layout/process5"/>
    <dgm:cxn modelId="{04BA132B-D972-476B-92C1-86588B3BF714}" type="presParOf" srcId="{9D17E24C-6736-48CB-BDE8-42A43E289548}" destId="{F752D17E-776E-46FF-AD40-DD8C009C9F25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D0F9B8A-6B0E-473A-B57E-0B19B271C678}" type="doc">
      <dgm:prSet loTypeId="urn:microsoft.com/office/officeart/2005/8/layout/process5" loCatId="process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1D91F793-69C2-4DE0-A62B-E5D8001A4948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800" b="1" dirty="0"/>
            <a:t>Старшее поколение</a:t>
          </a:r>
        </a:p>
      </dgm:t>
    </dgm:pt>
    <dgm:pt modelId="{90308D73-B254-4F3B-8E6F-65CB4C2BD5BB}" type="parTrans" cxnId="{B7979FD1-2E82-424B-8FAB-ADB3C11B6E00}">
      <dgm:prSet/>
      <dgm:spPr/>
      <dgm:t>
        <a:bodyPr/>
        <a:lstStyle/>
        <a:p>
          <a:endParaRPr lang="ru-RU"/>
        </a:p>
      </dgm:t>
    </dgm:pt>
    <dgm:pt modelId="{4A1824D3-39A7-4949-9E1A-958D7454E11C}" type="sibTrans" cxnId="{B7979FD1-2E82-424B-8FAB-ADB3C11B6E00}">
      <dgm:prSet/>
      <dgm:spPr>
        <a:solidFill>
          <a:srgbClr val="C00000"/>
        </a:solidFill>
      </dgm:spPr>
      <dgm:t>
        <a:bodyPr/>
        <a:lstStyle/>
        <a:p>
          <a:endParaRPr lang="ru-RU"/>
        </a:p>
      </dgm:t>
    </dgm:pt>
    <dgm:pt modelId="{E152570A-2F92-412F-A8DC-35B8A0C5D50A}">
      <dgm:prSet phldrT="[Текст]" custT="1"/>
      <dgm:spPr/>
      <dgm:t>
        <a:bodyPr/>
        <a:lstStyle/>
        <a:p>
          <a:pPr algn="l"/>
          <a:r>
            <a:rPr lang="ru-RU" sz="1200" b="1" dirty="0"/>
            <a:t>- Информирование</a:t>
          </a:r>
          <a:br>
            <a:rPr lang="ru-RU" sz="1200" b="1" dirty="0"/>
          </a:br>
          <a:r>
            <a:rPr lang="ru-RU" sz="1200" b="1" dirty="0"/>
            <a:t>- Вторичная профилактика</a:t>
          </a:r>
          <a:br>
            <a:rPr lang="ru-RU" sz="1200" b="1" dirty="0"/>
          </a:br>
          <a:r>
            <a:rPr lang="ru-RU" sz="1200" b="1" dirty="0"/>
            <a:t>- Раннее выявление</a:t>
          </a:r>
          <a:br>
            <a:rPr lang="ru-RU" sz="1200" b="1" dirty="0"/>
          </a:br>
          <a:r>
            <a:rPr lang="ru-RU" sz="1200" b="1" dirty="0"/>
            <a:t>- Приверженность лечению</a:t>
          </a:r>
        </a:p>
      </dgm:t>
    </dgm:pt>
    <dgm:pt modelId="{489BB3DF-8610-4FA2-B936-935EBC1411CD}" type="parTrans" cxnId="{E8CD84DE-AE51-483E-A965-BBC678530894}">
      <dgm:prSet/>
      <dgm:spPr/>
      <dgm:t>
        <a:bodyPr/>
        <a:lstStyle/>
        <a:p>
          <a:endParaRPr lang="ru-RU"/>
        </a:p>
      </dgm:t>
    </dgm:pt>
    <dgm:pt modelId="{68B372BC-F961-49DD-A942-8CEA69E59C4F}" type="sibTrans" cxnId="{E8CD84DE-AE51-483E-A965-BBC678530894}">
      <dgm:prSet/>
      <dgm:spPr/>
      <dgm:t>
        <a:bodyPr/>
        <a:lstStyle/>
        <a:p>
          <a:endParaRPr lang="ru-RU"/>
        </a:p>
      </dgm:t>
    </dgm:pt>
    <dgm:pt modelId="{E3D6D6C2-A580-4F6F-8128-9914209335C7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400" b="1" dirty="0"/>
            <a:t>Легко собираются (ОС, </a:t>
          </a:r>
          <a:r>
            <a:rPr lang="ru-RU" sz="1400" b="1" dirty="0" err="1"/>
            <a:t>ТОСы</a:t>
          </a:r>
          <a:r>
            <a:rPr lang="ru-RU" sz="1400" b="1" dirty="0"/>
            <a:t>, СВ, поликлиники, «клубы </a:t>
          </a:r>
          <a:br>
            <a:rPr lang="ru-RU" sz="1400" b="1" dirty="0"/>
          </a:br>
          <a:r>
            <a:rPr lang="ru-RU" sz="1400" b="1" dirty="0"/>
            <a:t>по интересам»)</a:t>
          </a:r>
        </a:p>
      </dgm:t>
    </dgm:pt>
    <dgm:pt modelId="{4D02058E-E82F-45D8-A980-97E36C8D3681}" type="parTrans" cxnId="{E85913C9-E11B-4A4E-BBEB-80551584B079}">
      <dgm:prSet/>
      <dgm:spPr/>
      <dgm:t>
        <a:bodyPr/>
        <a:lstStyle/>
        <a:p>
          <a:endParaRPr lang="ru-RU"/>
        </a:p>
      </dgm:t>
    </dgm:pt>
    <dgm:pt modelId="{7B6E5E60-E6FC-4AD3-9A85-6665F7578DB7}" type="sibTrans" cxnId="{E85913C9-E11B-4A4E-BBEB-80551584B079}">
      <dgm:prSet/>
      <dgm:spPr/>
      <dgm:t>
        <a:bodyPr/>
        <a:lstStyle/>
        <a:p>
          <a:endParaRPr lang="ru-RU"/>
        </a:p>
      </dgm:t>
    </dgm:pt>
    <dgm:pt modelId="{B3F15899-6B9B-49FA-BF14-AC195A61B2F3}" type="pres">
      <dgm:prSet presAssocID="{5D0F9B8A-6B0E-473A-B57E-0B19B271C678}" presName="diagram" presStyleCnt="0">
        <dgm:presLayoutVars>
          <dgm:dir/>
          <dgm:resizeHandles val="exact"/>
        </dgm:presLayoutVars>
      </dgm:prSet>
      <dgm:spPr/>
    </dgm:pt>
    <dgm:pt modelId="{81CF51D1-FBC8-4AFC-853A-5683F28342F0}" type="pres">
      <dgm:prSet presAssocID="{1D91F793-69C2-4DE0-A62B-E5D8001A4948}" presName="node" presStyleLbl="node1" presStyleIdx="0" presStyleCnt="3">
        <dgm:presLayoutVars>
          <dgm:bulletEnabled val="1"/>
        </dgm:presLayoutVars>
      </dgm:prSet>
      <dgm:spPr/>
    </dgm:pt>
    <dgm:pt modelId="{0DCD721A-9C9A-4139-A50C-EEE148B60EFB}" type="pres">
      <dgm:prSet presAssocID="{4A1824D3-39A7-4949-9E1A-958D7454E11C}" presName="sibTrans" presStyleLbl="sibTrans2D1" presStyleIdx="0" presStyleCnt="2"/>
      <dgm:spPr/>
    </dgm:pt>
    <dgm:pt modelId="{C6C827E2-290B-4847-AD30-3F87DAA5C17A}" type="pres">
      <dgm:prSet presAssocID="{4A1824D3-39A7-4949-9E1A-958D7454E11C}" presName="connectorText" presStyleLbl="sibTrans2D1" presStyleIdx="0" presStyleCnt="2"/>
      <dgm:spPr/>
    </dgm:pt>
    <dgm:pt modelId="{7064D900-6263-4F8A-9862-5FB6FFC62711}" type="pres">
      <dgm:prSet presAssocID="{E152570A-2F92-412F-A8DC-35B8A0C5D50A}" presName="node" presStyleLbl="node1" presStyleIdx="1" presStyleCnt="3">
        <dgm:presLayoutVars>
          <dgm:bulletEnabled val="1"/>
        </dgm:presLayoutVars>
      </dgm:prSet>
      <dgm:spPr/>
    </dgm:pt>
    <dgm:pt modelId="{957DA4E5-114B-4E2F-B236-0FB45AB903D4}" type="pres">
      <dgm:prSet presAssocID="{68B372BC-F961-49DD-A942-8CEA69E59C4F}" presName="sibTrans" presStyleLbl="sibTrans2D1" presStyleIdx="1" presStyleCnt="2"/>
      <dgm:spPr/>
    </dgm:pt>
    <dgm:pt modelId="{ACA0F041-3A3A-4315-A612-B7AFC7DF522E}" type="pres">
      <dgm:prSet presAssocID="{68B372BC-F961-49DD-A942-8CEA69E59C4F}" presName="connectorText" presStyleLbl="sibTrans2D1" presStyleIdx="1" presStyleCnt="2"/>
      <dgm:spPr/>
    </dgm:pt>
    <dgm:pt modelId="{B29CACED-5A7B-4071-AEF4-42DDC152A816}" type="pres">
      <dgm:prSet presAssocID="{E3D6D6C2-A580-4F6F-8128-9914209335C7}" presName="node" presStyleLbl="node1" presStyleIdx="2" presStyleCnt="3">
        <dgm:presLayoutVars>
          <dgm:bulletEnabled val="1"/>
        </dgm:presLayoutVars>
      </dgm:prSet>
      <dgm:spPr/>
    </dgm:pt>
  </dgm:ptLst>
  <dgm:cxnLst>
    <dgm:cxn modelId="{1C41D306-D821-4E9F-AE67-C6A54DAEC965}" type="presOf" srcId="{1D91F793-69C2-4DE0-A62B-E5D8001A4948}" destId="{81CF51D1-FBC8-4AFC-853A-5683F28342F0}" srcOrd="0" destOrd="0" presId="urn:microsoft.com/office/officeart/2005/8/layout/process5"/>
    <dgm:cxn modelId="{3A7C2E37-A566-460A-8CD9-B1993238F726}" type="presOf" srcId="{4A1824D3-39A7-4949-9E1A-958D7454E11C}" destId="{C6C827E2-290B-4847-AD30-3F87DAA5C17A}" srcOrd="1" destOrd="0" presId="urn:microsoft.com/office/officeart/2005/8/layout/process5"/>
    <dgm:cxn modelId="{A12D5B74-4376-415F-9ADB-9B4092FA8CF8}" type="presOf" srcId="{68B372BC-F961-49DD-A942-8CEA69E59C4F}" destId="{957DA4E5-114B-4E2F-B236-0FB45AB903D4}" srcOrd="0" destOrd="0" presId="urn:microsoft.com/office/officeart/2005/8/layout/process5"/>
    <dgm:cxn modelId="{24434576-189A-4125-9E53-B40AAEB2E75B}" type="presOf" srcId="{E3D6D6C2-A580-4F6F-8128-9914209335C7}" destId="{B29CACED-5A7B-4071-AEF4-42DDC152A816}" srcOrd="0" destOrd="0" presId="urn:microsoft.com/office/officeart/2005/8/layout/process5"/>
    <dgm:cxn modelId="{CFB03557-CCB7-401C-B8AB-BF5533EBFE8D}" type="presOf" srcId="{5D0F9B8A-6B0E-473A-B57E-0B19B271C678}" destId="{B3F15899-6B9B-49FA-BF14-AC195A61B2F3}" srcOrd="0" destOrd="0" presId="urn:microsoft.com/office/officeart/2005/8/layout/process5"/>
    <dgm:cxn modelId="{C5FD838B-F0DE-4A21-90D0-9E6BC63552EE}" type="presOf" srcId="{E152570A-2F92-412F-A8DC-35B8A0C5D50A}" destId="{7064D900-6263-4F8A-9862-5FB6FFC62711}" srcOrd="0" destOrd="0" presId="urn:microsoft.com/office/officeart/2005/8/layout/process5"/>
    <dgm:cxn modelId="{DC38D394-CAA1-4CC6-814D-3ED1DE78B693}" type="presOf" srcId="{68B372BC-F961-49DD-A942-8CEA69E59C4F}" destId="{ACA0F041-3A3A-4315-A612-B7AFC7DF522E}" srcOrd="1" destOrd="0" presId="urn:microsoft.com/office/officeart/2005/8/layout/process5"/>
    <dgm:cxn modelId="{E85913C9-E11B-4A4E-BBEB-80551584B079}" srcId="{5D0F9B8A-6B0E-473A-B57E-0B19B271C678}" destId="{E3D6D6C2-A580-4F6F-8128-9914209335C7}" srcOrd="2" destOrd="0" parTransId="{4D02058E-E82F-45D8-A980-97E36C8D3681}" sibTransId="{7B6E5E60-E6FC-4AD3-9A85-6665F7578DB7}"/>
    <dgm:cxn modelId="{B7979FD1-2E82-424B-8FAB-ADB3C11B6E00}" srcId="{5D0F9B8A-6B0E-473A-B57E-0B19B271C678}" destId="{1D91F793-69C2-4DE0-A62B-E5D8001A4948}" srcOrd="0" destOrd="0" parTransId="{90308D73-B254-4F3B-8E6F-65CB4C2BD5BB}" sibTransId="{4A1824D3-39A7-4949-9E1A-958D7454E11C}"/>
    <dgm:cxn modelId="{0B5D35DC-B7F3-4524-AA11-F546AEE2AA7F}" type="presOf" srcId="{4A1824D3-39A7-4949-9E1A-958D7454E11C}" destId="{0DCD721A-9C9A-4139-A50C-EEE148B60EFB}" srcOrd="0" destOrd="0" presId="urn:microsoft.com/office/officeart/2005/8/layout/process5"/>
    <dgm:cxn modelId="{E8CD84DE-AE51-483E-A965-BBC678530894}" srcId="{5D0F9B8A-6B0E-473A-B57E-0B19B271C678}" destId="{E152570A-2F92-412F-A8DC-35B8A0C5D50A}" srcOrd="1" destOrd="0" parTransId="{489BB3DF-8610-4FA2-B936-935EBC1411CD}" sibTransId="{68B372BC-F961-49DD-A942-8CEA69E59C4F}"/>
    <dgm:cxn modelId="{724B3233-DF66-4300-8508-56928C3749B9}" type="presParOf" srcId="{B3F15899-6B9B-49FA-BF14-AC195A61B2F3}" destId="{81CF51D1-FBC8-4AFC-853A-5683F28342F0}" srcOrd="0" destOrd="0" presId="urn:microsoft.com/office/officeart/2005/8/layout/process5"/>
    <dgm:cxn modelId="{648F09FE-3091-44B8-A2AA-8F487B3BF852}" type="presParOf" srcId="{B3F15899-6B9B-49FA-BF14-AC195A61B2F3}" destId="{0DCD721A-9C9A-4139-A50C-EEE148B60EFB}" srcOrd="1" destOrd="0" presId="urn:microsoft.com/office/officeart/2005/8/layout/process5"/>
    <dgm:cxn modelId="{9ACBDD9A-53D4-4F85-8970-972350F3C49B}" type="presParOf" srcId="{0DCD721A-9C9A-4139-A50C-EEE148B60EFB}" destId="{C6C827E2-290B-4847-AD30-3F87DAA5C17A}" srcOrd="0" destOrd="0" presId="urn:microsoft.com/office/officeart/2005/8/layout/process5"/>
    <dgm:cxn modelId="{71C1D860-BB93-427B-8E30-5D68FBFC1585}" type="presParOf" srcId="{B3F15899-6B9B-49FA-BF14-AC195A61B2F3}" destId="{7064D900-6263-4F8A-9862-5FB6FFC62711}" srcOrd="2" destOrd="0" presId="urn:microsoft.com/office/officeart/2005/8/layout/process5"/>
    <dgm:cxn modelId="{1400FFEB-3237-4319-82CC-06AF5361B29F}" type="presParOf" srcId="{B3F15899-6B9B-49FA-BF14-AC195A61B2F3}" destId="{957DA4E5-114B-4E2F-B236-0FB45AB903D4}" srcOrd="3" destOrd="0" presId="urn:microsoft.com/office/officeart/2005/8/layout/process5"/>
    <dgm:cxn modelId="{842B633B-B7C5-44E9-9F23-A2B3B8345441}" type="presParOf" srcId="{957DA4E5-114B-4E2F-B236-0FB45AB903D4}" destId="{ACA0F041-3A3A-4315-A612-B7AFC7DF522E}" srcOrd="0" destOrd="0" presId="urn:microsoft.com/office/officeart/2005/8/layout/process5"/>
    <dgm:cxn modelId="{C50A0222-FA47-4C9F-80B8-2F934E643FEB}" type="presParOf" srcId="{B3F15899-6B9B-49FA-BF14-AC195A61B2F3}" destId="{B29CACED-5A7B-4071-AEF4-42DDC152A816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83299D-ABAB-43FC-94D4-E7FFD23C34D2}" type="doc">
      <dgm:prSet loTypeId="urn:microsoft.com/office/officeart/2005/8/layout/bList2#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B1AF8FD-A3D2-40E0-8F96-BD78CAB7EFF9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400" b="1" dirty="0"/>
            <a:t>Здоровое питание</a:t>
          </a:r>
        </a:p>
      </dgm:t>
    </dgm:pt>
    <dgm:pt modelId="{6E05D4EB-4646-40BE-8FC6-097CE4CE8A7A}" type="parTrans" cxnId="{690DE83A-2CA6-4A3F-AAF4-061094A9A68B}">
      <dgm:prSet/>
      <dgm:spPr/>
      <dgm:t>
        <a:bodyPr/>
        <a:lstStyle/>
        <a:p>
          <a:endParaRPr lang="ru-RU"/>
        </a:p>
      </dgm:t>
    </dgm:pt>
    <dgm:pt modelId="{23673013-59AA-4B51-9009-E52BDA4F37D6}" type="sibTrans" cxnId="{690DE83A-2CA6-4A3F-AAF4-061094A9A68B}">
      <dgm:prSet/>
      <dgm:spPr/>
      <dgm:t>
        <a:bodyPr/>
        <a:lstStyle/>
        <a:p>
          <a:endParaRPr lang="ru-RU"/>
        </a:p>
      </dgm:t>
    </dgm:pt>
    <dgm:pt modelId="{ACF772B0-33C6-4EDC-B2F2-A3316CF6BE04}">
      <dgm:prSet phldrT="[Текст]" custT="1"/>
      <dgm:spPr/>
      <dgm:t>
        <a:bodyPr/>
        <a:lstStyle/>
        <a:p>
          <a:r>
            <a:rPr lang="ru-RU" sz="1400" b="1" dirty="0"/>
            <a:t>Двигательная активность</a:t>
          </a:r>
        </a:p>
      </dgm:t>
    </dgm:pt>
    <dgm:pt modelId="{540EFC8A-31B0-4043-94E4-7086F8E8DD12}" type="parTrans" cxnId="{5BF68857-D7E9-4458-9EC0-EA546E862BB8}">
      <dgm:prSet/>
      <dgm:spPr/>
      <dgm:t>
        <a:bodyPr/>
        <a:lstStyle/>
        <a:p>
          <a:endParaRPr lang="ru-RU"/>
        </a:p>
      </dgm:t>
    </dgm:pt>
    <dgm:pt modelId="{060F8F46-0594-47E0-9884-C64275B96FD7}" type="sibTrans" cxnId="{5BF68857-D7E9-4458-9EC0-EA546E862BB8}">
      <dgm:prSet/>
      <dgm:spPr/>
      <dgm:t>
        <a:bodyPr/>
        <a:lstStyle/>
        <a:p>
          <a:endParaRPr lang="ru-RU"/>
        </a:p>
      </dgm:t>
    </dgm:pt>
    <dgm:pt modelId="{6FD98A34-802A-417D-B343-C9B454989404}">
      <dgm:prSet phldrT="[Текст]" custT="1"/>
      <dgm:spPr/>
      <dgm:t>
        <a:bodyPr/>
        <a:lstStyle/>
        <a:p>
          <a:r>
            <a:rPr lang="ru-RU" sz="1400" b="1" dirty="0"/>
            <a:t>Профилактика вредных привычек</a:t>
          </a:r>
        </a:p>
      </dgm:t>
    </dgm:pt>
    <dgm:pt modelId="{C5EC762C-C3D0-484F-A0B8-CE1FC27807F0}" type="parTrans" cxnId="{69F79032-6FD8-4E17-B506-7B82915C7325}">
      <dgm:prSet/>
      <dgm:spPr/>
      <dgm:t>
        <a:bodyPr/>
        <a:lstStyle/>
        <a:p>
          <a:endParaRPr lang="ru-RU"/>
        </a:p>
      </dgm:t>
    </dgm:pt>
    <dgm:pt modelId="{C145C7DC-9E52-4AC9-977A-1D3F2C548166}" type="sibTrans" cxnId="{69F79032-6FD8-4E17-B506-7B82915C7325}">
      <dgm:prSet/>
      <dgm:spPr/>
      <dgm:t>
        <a:bodyPr/>
        <a:lstStyle/>
        <a:p>
          <a:endParaRPr lang="ru-RU"/>
        </a:p>
      </dgm:t>
    </dgm:pt>
    <dgm:pt modelId="{C424BB24-914A-48F1-9040-BEF341348F1F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200" b="1" dirty="0"/>
            <a:t>Репродуктивное здоровье</a:t>
          </a:r>
        </a:p>
      </dgm:t>
    </dgm:pt>
    <dgm:pt modelId="{82D3C1F1-6543-4FBA-83D3-3821CF96FDE0}" type="parTrans" cxnId="{4EC49E7F-13BB-4B89-931D-6A05769729CD}">
      <dgm:prSet/>
      <dgm:spPr/>
      <dgm:t>
        <a:bodyPr/>
        <a:lstStyle/>
        <a:p>
          <a:endParaRPr lang="ru-RU"/>
        </a:p>
      </dgm:t>
    </dgm:pt>
    <dgm:pt modelId="{F0EE004D-934E-4CC2-8464-64E1BB954498}" type="sibTrans" cxnId="{4EC49E7F-13BB-4B89-931D-6A05769729CD}">
      <dgm:prSet/>
      <dgm:spPr/>
      <dgm:t>
        <a:bodyPr/>
        <a:lstStyle/>
        <a:p>
          <a:endParaRPr lang="ru-RU"/>
        </a:p>
      </dgm:t>
    </dgm:pt>
    <dgm:pt modelId="{A5A321F3-7620-45F1-9204-6813F30105F4}">
      <dgm:prSet phldrT="[Текст]" custT="1"/>
      <dgm:spPr/>
      <dgm:t>
        <a:bodyPr/>
        <a:lstStyle/>
        <a:p>
          <a:r>
            <a:rPr lang="ru-RU" sz="1400" b="1" dirty="0" err="1"/>
            <a:t>Вакцинопрофилактика</a:t>
          </a:r>
          <a:endParaRPr lang="ru-RU" sz="1400" b="1" dirty="0"/>
        </a:p>
      </dgm:t>
    </dgm:pt>
    <dgm:pt modelId="{FD60E0B0-477F-466E-9D39-CEB55F536CAD}" type="parTrans" cxnId="{2D6A8CB5-8AE0-408F-B41B-6AD17FD453EC}">
      <dgm:prSet/>
      <dgm:spPr/>
      <dgm:t>
        <a:bodyPr/>
        <a:lstStyle/>
        <a:p>
          <a:endParaRPr lang="ru-RU"/>
        </a:p>
      </dgm:t>
    </dgm:pt>
    <dgm:pt modelId="{FEC1FBA7-731A-4A80-ADE5-A5F73E02B661}" type="sibTrans" cxnId="{2D6A8CB5-8AE0-408F-B41B-6AD17FD453EC}">
      <dgm:prSet/>
      <dgm:spPr/>
      <dgm:t>
        <a:bodyPr/>
        <a:lstStyle/>
        <a:p>
          <a:endParaRPr lang="ru-RU"/>
        </a:p>
      </dgm:t>
    </dgm:pt>
    <dgm:pt modelId="{5930D066-6ECF-4378-9CF0-EFAD15FEBE29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200" b="1" dirty="0"/>
            <a:t>Психологическое здоровье</a:t>
          </a:r>
        </a:p>
      </dgm:t>
    </dgm:pt>
    <dgm:pt modelId="{F48F8153-6166-4FB1-B54D-6D8147975F33}" type="parTrans" cxnId="{0000B7F2-D1A1-4500-9EFA-663071D0782A}">
      <dgm:prSet/>
      <dgm:spPr/>
      <dgm:t>
        <a:bodyPr/>
        <a:lstStyle/>
        <a:p>
          <a:endParaRPr lang="ru-RU"/>
        </a:p>
      </dgm:t>
    </dgm:pt>
    <dgm:pt modelId="{038C3B1E-9088-44AC-8FAA-AB5A7BA207A8}" type="sibTrans" cxnId="{0000B7F2-D1A1-4500-9EFA-663071D0782A}">
      <dgm:prSet/>
      <dgm:spPr/>
      <dgm:t>
        <a:bodyPr/>
        <a:lstStyle/>
        <a:p>
          <a:endParaRPr lang="ru-RU"/>
        </a:p>
      </dgm:t>
    </dgm:pt>
    <dgm:pt modelId="{2EBA7074-3471-4F0E-A61A-58132C6A2D71}">
      <dgm:prSet phldrT="[Текст]" custT="1"/>
      <dgm:spPr>
        <a:ln>
          <a:solidFill>
            <a:srgbClr val="C00000"/>
          </a:solidFill>
        </a:ln>
      </dgm:spPr>
      <dgm:t>
        <a:bodyPr/>
        <a:lstStyle/>
        <a:p>
          <a:r>
            <a:rPr lang="ru-RU" sz="1200" b="1" dirty="0"/>
            <a:t>Знать принципы</a:t>
          </a:r>
        </a:p>
      </dgm:t>
    </dgm:pt>
    <dgm:pt modelId="{AF5496CA-4309-43F2-94CE-135F83BDFDAB}" type="parTrans" cxnId="{E0A76F18-A88A-4B0D-A82F-4CCF48C7EF4F}">
      <dgm:prSet/>
      <dgm:spPr/>
      <dgm:t>
        <a:bodyPr/>
        <a:lstStyle/>
        <a:p>
          <a:endParaRPr lang="ru-RU"/>
        </a:p>
      </dgm:t>
    </dgm:pt>
    <dgm:pt modelId="{48136B66-8F6D-4F5F-8E03-0C189BE67A7C}" type="sibTrans" cxnId="{E0A76F18-A88A-4B0D-A82F-4CCF48C7EF4F}">
      <dgm:prSet/>
      <dgm:spPr/>
      <dgm:t>
        <a:bodyPr/>
        <a:lstStyle/>
        <a:p>
          <a:endParaRPr lang="ru-RU"/>
        </a:p>
      </dgm:t>
    </dgm:pt>
    <dgm:pt modelId="{E55F43D5-ADC4-421D-B33B-CE32827087F4}">
      <dgm:prSet phldrT="[Текст]" custT="1"/>
      <dgm:spPr/>
      <dgm:t>
        <a:bodyPr/>
        <a:lstStyle/>
        <a:p>
          <a:r>
            <a:rPr lang="ru-RU" sz="1200" b="1" dirty="0"/>
            <a:t>Приветствуется любая двигательная активность</a:t>
          </a:r>
        </a:p>
      </dgm:t>
    </dgm:pt>
    <dgm:pt modelId="{A8A593E6-439D-4849-B760-B7E41E0224AB}" type="parTrans" cxnId="{55A87FD0-578D-4F62-ADEA-6938A60B02E7}">
      <dgm:prSet/>
      <dgm:spPr/>
      <dgm:t>
        <a:bodyPr/>
        <a:lstStyle/>
        <a:p>
          <a:endParaRPr lang="ru-RU"/>
        </a:p>
      </dgm:t>
    </dgm:pt>
    <dgm:pt modelId="{D6E7712A-E571-4C4F-B058-71171C3BD6E0}" type="sibTrans" cxnId="{55A87FD0-578D-4F62-ADEA-6938A60B02E7}">
      <dgm:prSet/>
      <dgm:spPr/>
      <dgm:t>
        <a:bodyPr/>
        <a:lstStyle/>
        <a:p>
          <a:endParaRPr lang="ru-RU"/>
        </a:p>
      </dgm:t>
    </dgm:pt>
    <dgm:pt modelId="{8EF0755C-4397-4543-AA3C-487509EE4AF4}">
      <dgm:prSet phldrT="[Текст]" custT="1"/>
      <dgm:spPr/>
      <dgm:t>
        <a:bodyPr/>
        <a:lstStyle/>
        <a:p>
          <a:r>
            <a:rPr lang="ru-RU" sz="1100" b="1" dirty="0"/>
            <a:t>Воздействие на организм алкоголя, табака</a:t>
          </a:r>
        </a:p>
      </dgm:t>
    </dgm:pt>
    <dgm:pt modelId="{71C6A364-2960-4E41-B51B-9B37735CBA1C}" type="parTrans" cxnId="{57A7E2E6-CCD5-483E-8629-1A79F9E7FAF8}">
      <dgm:prSet/>
      <dgm:spPr/>
      <dgm:t>
        <a:bodyPr/>
        <a:lstStyle/>
        <a:p>
          <a:endParaRPr lang="ru-RU"/>
        </a:p>
      </dgm:t>
    </dgm:pt>
    <dgm:pt modelId="{8E0FF3F9-DE6B-476F-84ED-8DEAA75BD5C3}" type="sibTrans" cxnId="{57A7E2E6-CCD5-483E-8629-1A79F9E7FAF8}">
      <dgm:prSet/>
      <dgm:spPr/>
      <dgm:t>
        <a:bodyPr/>
        <a:lstStyle/>
        <a:p>
          <a:endParaRPr lang="ru-RU"/>
        </a:p>
      </dgm:t>
    </dgm:pt>
    <dgm:pt modelId="{1FE1A6CE-71F7-4376-A6BD-DCFE174C617B}">
      <dgm:prSet phldrT="[Текст]" custT="1"/>
      <dgm:spPr>
        <a:solidFill>
          <a:schemeClr val="bg1">
            <a:alpha val="9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ru-RU" sz="1100" b="1" dirty="0"/>
            <a:t>Ценность семьи</a:t>
          </a:r>
        </a:p>
      </dgm:t>
    </dgm:pt>
    <dgm:pt modelId="{7B1F49DF-0577-4C7A-AAAE-8D9D601E909C}" type="parTrans" cxnId="{DEFB1CD6-04F1-47F2-88CF-F1C0084F9463}">
      <dgm:prSet/>
      <dgm:spPr/>
      <dgm:t>
        <a:bodyPr/>
        <a:lstStyle/>
        <a:p>
          <a:endParaRPr lang="ru-RU"/>
        </a:p>
      </dgm:t>
    </dgm:pt>
    <dgm:pt modelId="{937B1595-16FA-4F72-994C-3D3447E1CFB9}" type="sibTrans" cxnId="{DEFB1CD6-04F1-47F2-88CF-F1C0084F9463}">
      <dgm:prSet/>
      <dgm:spPr/>
      <dgm:t>
        <a:bodyPr/>
        <a:lstStyle/>
        <a:p>
          <a:endParaRPr lang="ru-RU"/>
        </a:p>
      </dgm:t>
    </dgm:pt>
    <dgm:pt modelId="{D3B658E0-0A84-49D4-9DC7-F293690448EC}">
      <dgm:prSet phldrT="[Текст]" custT="1"/>
      <dgm:spPr/>
      <dgm:t>
        <a:bodyPr/>
        <a:lstStyle/>
        <a:p>
          <a:r>
            <a:rPr lang="ru-RU" sz="1400" b="1" dirty="0"/>
            <a:t>Приверженность</a:t>
          </a:r>
        </a:p>
      </dgm:t>
    </dgm:pt>
    <dgm:pt modelId="{2BD7E910-5C75-4542-8EDE-E097F4F37CAA}" type="parTrans" cxnId="{CB276EF6-16E2-4A61-A205-7E81278F7AC3}">
      <dgm:prSet/>
      <dgm:spPr/>
      <dgm:t>
        <a:bodyPr/>
        <a:lstStyle/>
        <a:p>
          <a:endParaRPr lang="ru-RU"/>
        </a:p>
      </dgm:t>
    </dgm:pt>
    <dgm:pt modelId="{1F77CCEE-3144-42F1-A573-E5700309F0C9}" type="sibTrans" cxnId="{CB276EF6-16E2-4A61-A205-7E81278F7AC3}">
      <dgm:prSet/>
      <dgm:spPr/>
      <dgm:t>
        <a:bodyPr/>
        <a:lstStyle/>
        <a:p>
          <a:endParaRPr lang="ru-RU"/>
        </a:p>
      </dgm:t>
    </dgm:pt>
    <dgm:pt modelId="{C9E52A32-C10E-4FAD-8858-64607F23005A}">
      <dgm:prSet phldrT="[Текст]" custT="1"/>
      <dgm:spPr>
        <a:ln>
          <a:solidFill>
            <a:srgbClr val="C00000"/>
          </a:solidFill>
        </a:ln>
      </dgm:spPr>
      <dgm:t>
        <a:bodyPr/>
        <a:lstStyle/>
        <a:p>
          <a:r>
            <a:rPr lang="ru-RU" sz="1200" b="1" dirty="0"/>
            <a:t>Профилактика стресса</a:t>
          </a:r>
        </a:p>
      </dgm:t>
    </dgm:pt>
    <dgm:pt modelId="{BE57FCE2-181E-4B8F-80AB-8CA154239204}" type="parTrans" cxnId="{178159AA-5A80-4167-8C41-7C02AC0E5B3E}">
      <dgm:prSet/>
      <dgm:spPr/>
      <dgm:t>
        <a:bodyPr/>
        <a:lstStyle/>
        <a:p>
          <a:endParaRPr lang="ru-RU"/>
        </a:p>
      </dgm:t>
    </dgm:pt>
    <dgm:pt modelId="{B1A2D901-EF90-4706-AD7E-A3C735E72886}" type="sibTrans" cxnId="{178159AA-5A80-4167-8C41-7C02AC0E5B3E}">
      <dgm:prSet/>
      <dgm:spPr/>
      <dgm:t>
        <a:bodyPr/>
        <a:lstStyle/>
        <a:p>
          <a:endParaRPr lang="ru-RU"/>
        </a:p>
      </dgm:t>
    </dgm:pt>
    <dgm:pt modelId="{F44DCE99-949C-43F3-B121-FB7A29E300CA}">
      <dgm:prSet phldrT="[Текст]" custT="1"/>
      <dgm:spPr>
        <a:ln>
          <a:solidFill>
            <a:srgbClr val="C00000"/>
          </a:solidFill>
        </a:ln>
      </dgm:spPr>
      <dgm:t>
        <a:bodyPr/>
        <a:lstStyle/>
        <a:p>
          <a:r>
            <a:rPr lang="ru-RU" sz="1200" b="1" dirty="0"/>
            <a:t>Что полезно/вредно</a:t>
          </a:r>
        </a:p>
      </dgm:t>
    </dgm:pt>
    <dgm:pt modelId="{86483003-C0D1-4E8F-984C-FB9A84A34725}" type="parTrans" cxnId="{549F1354-2F16-4748-B1D0-61DF2F5B7366}">
      <dgm:prSet/>
      <dgm:spPr/>
      <dgm:t>
        <a:bodyPr/>
        <a:lstStyle/>
        <a:p>
          <a:endParaRPr lang="ru-RU"/>
        </a:p>
      </dgm:t>
    </dgm:pt>
    <dgm:pt modelId="{E692B8B9-FDE7-43F1-958C-FF87279A22B4}" type="sibTrans" cxnId="{549F1354-2F16-4748-B1D0-61DF2F5B7366}">
      <dgm:prSet/>
      <dgm:spPr/>
      <dgm:t>
        <a:bodyPr/>
        <a:lstStyle/>
        <a:p>
          <a:endParaRPr lang="ru-RU"/>
        </a:p>
      </dgm:t>
    </dgm:pt>
    <dgm:pt modelId="{7B82C1AF-8C69-46AF-989F-893E66719CCA}">
      <dgm:prSet phldrT="[Текст]" custT="1"/>
      <dgm:spPr>
        <a:ln>
          <a:solidFill>
            <a:srgbClr val="C00000"/>
          </a:solidFill>
        </a:ln>
      </dgm:spPr>
      <dgm:t>
        <a:bodyPr/>
        <a:lstStyle/>
        <a:p>
          <a:r>
            <a:rPr lang="ru-RU" sz="1200" b="1" dirty="0"/>
            <a:t>Режим питания</a:t>
          </a:r>
        </a:p>
      </dgm:t>
    </dgm:pt>
    <dgm:pt modelId="{19320033-69C6-4597-AED3-F1DC0D8BFFD2}" type="parTrans" cxnId="{FF598B58-0398-493A-A935-09A414F956F2}">
      <dgm:prSet/>
      <dgm:spPr/>
      <dgm:t>
        <a:bodyPr/>
        <a:lstStyle/>
        <a:p>
          <a:endParaRPr lang="ru-RU"/>
        </a:p>
      </dgm:t>
    </dgm:pt>
    <dgm:pt modelId="{9E2668F8-F853-431C-B7FA-270D62A8CC40}" type="sibTrans" cxnId="{FF598B58-0398-493A-A935-09A414F956F2}">
      <dgm:prSet/>
      <dgm:spPr/>
      <dgm:t>
        <a:bodyPr/>
        <a:lstStyle/>
        <a:p>
          <a:endParaRPr lang="ru-RU"/>
        </a:p>
      </dgm:t>
    </dgm:pt>
    <dgm:pt modelId="{00FB6769-273D-456C-BAE7-BBDA4427CADD}">
      <dgm:prSet phldrT="[Текст]" custT="1"/>
      <dgm:spPr>
        <a:ln>
          <a:solidFill>
            <a:srgbClr val="C00000"/>
          </a:solidFill>
        </a:ln>
      </dgm:spPr>
      <dgm:t>
        <a:bodyPr/>
        <a:lstStyle/>
        <a:p>
          <a:r>
            <a:rPr lang="ru-RU" sz="1200" b="1" dirty="0"/>
            <a:t>Способы приготовления</a:t>
          </a:r>
        </a:p>
      </dgm:t>
    </dgm:pt>
    <dgm:pt modelId="{2F12BFDC-7F72-46EC-A6C4-85F93F25B8FF}" type="parTrans" cxnId="{0B0E2E3F-3D4E-4CEA-9CD7-C0205A8ED999}">
      <dgm:prSet/>
      <dgm:spPr/>
      <dgm:t>
        <a:bodyPr/>
        <a:lstStyle/>
        <a:p>
          <a:endParaRPr lang="ru-RU"/>
        </a:p>
      </dgm:t>
    </dgm:pt>
    <dgm:pt modelId="{DDDA95F7-1F10-4A4D-A8B4-3A728B272F39}" type="sibTrans" cxnId="{0B0E2E3F-3D4E-4CEA-9CD7-C0205A8ED999}">
      <dgm:prSet/>
      <dgm:spPr/>
      <dgm:t>
        <a:bodyPr/>
        <a:lstStyle/>
        <a:p>
          <a:endParaRPr lang="ru-RU"/>
        </a:p>
      </dgm:t>
    </dgm:pt>
    <dgm:pt modelId="{C1F9C6EE-F31E-429A-86B9-5FA1D868AB10}">
      <dgm:prSet phldrT="[Текст]" custT="1"/>
      <dgm:spPr>
        <a:ln>
          <a:solidFill>
            <a:srgbClr val="C00000"/>
          </a:solidFill>
        </a:ln>
      </dgm:spPr>
      <dgm:t>
        <a:bodyPr/>
        <a:lstStyle/>
        <a:p>
          <a:r>
            <a:rPr lang="ru-RU" sz="1200" b="1" dirty="0"/>
            <a:t>Создать условия</a:t>
          </a:r>
        </a:p>
      </dgm:t>
    </dgm:pt>
    <dgm:pt modelId="{C21F2935-9C0E-48DC-8AC1-02C525C84303}" type="parTrans" cxnId="{E1828671-4FAF-436C-AFB7-96328FA4C497}">
      <dgm:prSet/>
      <dgm:spPr/>
      <dgm:t>
        <a:bodyPr/>
        <a:lstStyle/>
        <a:p>
          <a:endParaRPr lang="ru-RU"/>
        </a:p>
      </dgm:t>
    </dgm:pt>
    <dgm:pt modelId="{79AE03C3-B1A2-4D84-97BA-336414CADD53}" type="sibTrans" cxnId="{E1828671-4FAF-436C-AFB7-96328FA4C497}">
      <dgm:prSet/>
      <dgm:spPr/>
      <dgm:t>
        <a:bodyPr/>
        <a:lstStyle/>
        <a:p>
          <a:endParaRPr lang="ru-RU"/>
        </a:p>
      </dgm:t>
    </dgm:pt>
    <dgm:pt modelId="{2E302EF2-BE3D-4732-B35B-33B65006F392}">
      <dgm:prSet phldrT="[Текст]" custT="1"/>
      <dgm:spPr/>
      <dgm:t>
        <a:bodyPr/>
        <a:lstStyle/>
        <a:p>
          <a:r>
            <a:rPr lang="ru-RU" sz="1200" b="1" dirty="0"/>
            <a:t>Условия!</a:t>
          </a:r>
        </a:p>
      </dgm:t>
    </dgm:pt>
    <dgm:pt modelId="{179CF761-88D1-4261-8898-4A600A31F323}" type="parTrans" cxnId="{1ECEBB91-31C8-4B49-AACC-E4187716F4FB}">
      <dgm:prSet/>
      <dgm:spPr/>
      <dgm:t>
        <a:bodyPr/>
        <a:lstStyle/>
        <a:p>
          <a:endParaRPr lang="ru-RU"/>
        </a:p>
      </dgm:t>
    </dgm:pt>
    <dgm:pt modelId="{3641C823-5C77-4D89-BDF7-0AAB8A131CCC}" type="sibTrans" cxnId="{1ECEBB91-31C8-4B49-AACC-E4187716F4FB}">
      <dgm:prSet/>
      <dgm:spPr/>
      <dgm:t>
        <a:bodyPr/>
        <a:lstStyle/>
        <a:p>
          <a:endParaRPr lang="ru-RU"/>
        </a:p>
      </dgm:t>
    </dgm:pt>
    <dgm:pt modelId="{91520970-8119-4261-BF52-347B0083B363}">
      <dgm:prSet phldrT="[Текст]" custT="1"/>
      <dgm:spPr/>
      <dgm:t>
        <a:bodyPr/>
        <a:lstStyle/>
        <a:p>
          <a:r>
            <a:rPr lang="ru-RU" sz="1100" b="1" dirty="0"/>
            <a:t>Последствия, Опасности</a:t>
          </a:r>
        </a:p>
      </dgm:t>
    </dgm:pt>
    <dgm:pt modelId="{2DDAEDB9-5B02-49D2-A940-2CEDC9998DCA}" type="parTrans" cxnId="{9CE4C3C9-9F6B-4878-B14A-BECDCAD9C12D}">
      <dgm:prSet/>
      <dgm:spPr/>
      <dgm:t>
        <a:bodyPr/>
        <a:lstStyle/>
        <a:p>
          <a:endParaRPr lang="ru-RU"/>
        </a:p>
      </dgm:t>
    </dgm:pt>
    <dgm:pt modelId="{A38C0466-D8E7-44EE-B804-67D59700FF6C}" type="sibTrans" cxnId="{9CE4C3C9-9F6B-4878-B14A-BECDCAD9C12D}">
      <dgm:prSet/>
      <dgm:spPr/>
      <dgm:t>
        <a:bodyPr/>
        <a:lstStyle/>
        <a:p>
          <a:endParaRPr lang="ru-RU"/>
        </a:p>
      </dgm:t>
    </dgm:pt>
    <dgm:pt modelId="{0288F321-BA1A-4419-9C29-74F892CBFB21}">
      <dgm:prSet phldrT="[Текст]" custT="1"/>
      <dgm:spPr/>
      <dgm:t>
        <a:bodyPr/>
        <a:lstStyle/>
        <a:p>
          <a:r>
            <a:rPr lang="ru-RU" sz="1100" b="1" dirty="0"/>
            <a:t>Условия: ограничительные меры</a:t>
          </a:r>
        </a:p>
      </dgm:t>
    </dgm:pt>
    <dgm:pt modelId="{D27B4BFA-8B3B-47C9-A4AA-ED6BC3417DA2}" type="parTrans" cxnId="{2E0A9B9D-A5C0-4354-B6DD-B27A16E9BC70}">
      <dgm:prSet/>
      <dgm:spPr/>
      <dgm:t>
        <a:bodyPr/>
        <a:lstStyle/>
        <a:p>
          <a:endParaRPr lang="ru-RU"/>
        </a:p>
      </dgm:t>
    </dgm:pt>
    <dgm:pt modelId="{137AD939-233A-43E0-8119-4E03E19E1CBF}" type="sibTrans" cxnId="{2E0A9B9D-A5C0-4354-B6DD-B27A16E9BC70}">
      <dgm:prSet/>
      <dgm:spPr/>
      <dgm:t>
        <a:bodyPr/>
        <a:lstStyle/>
        <a:p>
          <a:endParaRPr lang="ru-RU"/>
        </a:p>
      </dgm:t>
    </dgm:pt>
    <dgm:pt modelId="{B37DB3FD-E0BD-4509-A3A9-B67AB2D115CE}">
      <dgm:prSet phldrT="[Текст]" custT="1"/>
      <dgm:spPr/>
      <dgm:t>
        <a:bodyPr/>
        <a:lstStyle/>
        <a:p>
          <a:r>
            <a:rPr lang="ru-RU" sz="1100" b="1" dirty="0"/>
            <a:t>Помощь!</a:t>
          </a:r>
        </a:p>
      </dgm:t>
    </dgm:pt>
    <dgm:pt modelId="{53C018A9-359F-432D-B038-04A625D552F5}" type="parTrans" cxnId="{391EDF78-D3A2-4548-A119-1B798A84EE60}">
      <dgm:prSet/>
      <dgm:spPr/>
      <dgm:t>
        <a:bodyPr/>
        <a:lstStyle/>
        <a:p>
          <a:endParaRPr lang="ru-RU"/>
        </a:p>
      </dgm:t>
    </dgm:pt>
    <dgm:pt modelId="{A14DFBD1-EB1C-4DC0-A087-D7FB82B8E4EF}" type="sibTrans" cxnId="{391EDF78-D3A2-4548-A119-1B798A84EE60}">
      <dgm:prSet/>
      <dgm:spPr/>
      <dgm:t>
        <a:bodyPr/>
        <a:lstStyle/>
        <a:p>
          <a:endParaRPr lang="ru-RU"/>
        </a:p>
      </dgm:t>
    </dgm:pt>
    <dgm:pt modelId="{894E461F-6EA1-460E-8FBA-B539E6D287DD}">
      <dgm:prSet phldrT="[Текст]" custT="1"/>
      <dgm:spPr>
        <a:solidFill>
          <a:schemeClr val="bg1">
            <a:alpha val="9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ru-RU" sz="1100" b="1" dirty="0" err="1"/>
            <a:t>Моногамность</a:t>
          </a:r>
          <a:endParaRPr lang="ru-RU" sz="1100" b="1" dirty="0"/>
        </a:p>
      </dgm:t>
    </dgm:pt>
    <dgm:pt modelId="{10F24699-0764-4E79-AADA-FDD9E604EA0D}" type="parTrans" cxnId="{6C3C16C2-9FDF-403D-B609-F2F8B88A99D5}">
      <dgm:prSet/>
      <dgm:spPr/>
      <dgm:t>
        <a:bodyPr/>
        <a:lstStyle/>
        <a:p>
          <a:endParaRPr lang="ru-RU"/>
        </a:p>
      </dgm:t>
    </dgm:pt>
    <dgm:pt modelId="{8F25F35F-56C6-4E2D-929D-9FD31BFB600A}" type="sibTrans" cxnId="{6C3C16C2-9FDF-403D-B609-F2F8B88A99D5}">
      <dgm:prSet/>
      <dgm:spPr/>
      <dgm:t>
        <a:bodyPr/>
        <a:lstStyle/>
        <a:p>
          <a:endParaRPr lang="ru-RU"/>
        </a:p>
      </dgm:t>
    </dgm:pt>
    <dgm:pt modelId="{A16C930C-D327-4483-956D-DBADC4ADA566}">
      <dgm:prSet phldrT="[Текст]" custT="1"/>
      <dgm:spPr>
        <a:solidFill>
          <a:schemeClr val="bg1">
            <a:alpha val="9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ru-RU" sz="1100" b="1" dirty="0"/>
            <a:t>Планирование беременности (профилактика абортов)</a:t>
          </a:r>
        </a:p>
      </dgm:t>
    </dgm:pt>
    <dgm:pt modelId="{4452F69D-DFAF-4F5A-BC07-46994D9420AF}" type="parTrans" cxnId="{B00E1B69-0648-4C20-B7B6-B3200543731C}">
      <dgm:prSet/>
      <dgm:spPr/>
      <dgm:t>
        <a:bodyPr/>
        <a:lstStyle/>
        <a:p>
          <a:endParaRPr lang="ru-RU"/>
        </a:p>
      </dgm:t>
    </dgm:pt>
    <dgm:pt modelId="{08FCB81A-2FED-4720-906A-73A051DCC130}" type="sibTrans" cxnId="{B00E1B69-0648-4C20-B7B6-B3200543731C}">
      <dgm:prSet/>
      <dgm:spPr/>
      <dgm:t>
        <a:bodyPr/>
        <a:lstStyle/>
        <a:p>
          <a:endParaRPr lang="ru-RU"/>
        </a:p>
      </dgm:t>
    </dgm:pt>
    <dgm:pt modelId="{46C5F12D-9400-44A5-8D0E-BB551C6C71EB}">
      <dgm:prSet phldrT="[Текст]" custT="1"/>
      <dgm:spPr>
        <a:solidFill>
          <a:schemeClr val="bg1">
            <a:alpha val="9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ru-RU" sz="1100" b="1" dirty="0"/>
            <a:t>Профилактика ИППП/ВИЧ</a:t>
          </a:r>
        </a:p>
      </dgm:t>
    </dgm:pt>
    <dgm:pt modelId="{76D07156-58C5-476B-ABCE-1F4E4EC3F8FA}" type="parTrans" cxnId="{7FC9290F-A6A1-46DA-BE44-35EC19B3DCC8}">
      <dgm:prSet/>
      <dgm:spPr/>
      <dgm:t>
        <a:bodyPr/>
        <a:lstStyle/>
        <a:p>
          <a:endParaRPr lang="ru-RU"/>
        </a:p>
      </dgm:t>
    </dgm:pt>
    <dgm:pt modelId="{60EF90E4-6AFB-48FA-9C5C-38A7C2326D9E}" type="sibTrans" cxnId="{7FC9290F-A6A1-46DA-BE44-35EC19B3DCC8}">
      <dgm:prSet/>
      <dgm:spPr/>
      <dgm:t>
        <a:bodyPr/>
        <a:lstStyle/>
        <a:p>
          <a:endParaRPr lang="ru-RU"/>
        </a:p>
      </dgm:t>
    </dgm:pt>
    <dgm:pt modelId="{A0CB4C18-89E0-4652-890E-768F0CE08441}">
      <dgm:prSet phldrT="[Текст]" custT="1"/>
      <dgm:spPr>
        <a:ln>
          <a:solidFill>
            <a:srgbClr val="C00000"/>
          </a:solidFill>
        </a:ln>
      </dgm:spPr>
      <dgm:t>
        <a:bodyPr/>
        <a:lstStyle/>
        <a:p>
          <a:r>
            <a:rPr lang="ru-RU" sz="1200" b="1" dirty="0"/>
            <a:t>Повышение устойчивости</a:t>
          </a:r>
        </a:p>
      </dgm:t>
    </dgm:pt>
    <dgm:pt modelId="{FF6ADF26-BE9E-4054-8030-370C23DC1C8A}" type="parTrans" cxnId="{E92E8C66-A6D2-4FC9-A896-916CBD8EB48E}">
      <dgm:prSet/>
      <dgm:spPr/>
      <dgm:t>
        <a:bodyPr/>
        <a:lstStyle/>
        <a:p>
          <a:endParaRPr lang="ru-RU"/>
        </a:p>
      </dgm:t>
    </dgm:pt>
    <dgm:pt modelId="{D3F2A85C-E677-4FDA-85AD-4D37F77A4336}" type="sibTrans" cxnId="{E92E8C66-A6D2-4FC9-A896-916CBD8EB48E}">
      <dgm:prSet/>
      <dgm:spPr/>
      <dgm:t>
        <a:bodyPr/>
        <a:lstStyle/>
        <a:p>
          <a:endParaRPr lang="ru-RU"/>
        </a:p>
      </dgm:t>
    </dgm:pt>
    <dgm:pt modelId="{449A9F18-D28A-450D-9053-CAC5EE1C9557}">
      <dgm:prSet phldrT="[Текст]" custT="1"/>
      <dgm:spPr>
        <a:ln>
          <a:solidFill>
            <a:srgbClr val="C00000"/>
          </a:solidFill>
        </a:ln>
      </dgm:spPr>
      <dgm:t>
        <a:bodyPr/>
        <a:lstStyle/>
        <a:p>
          <a:r>
            <a:rPr lang="ru-RU" sz="1200" b="1" dirty="0"/>
            <a:t>Профилактика рискованного поведения</a:t>
          </a:r>
        </a:p>
      </dgm:t>
    </dgm:pt>
    <dgm:pt modelId="{F30ECACA-3F8F-4FD3-AB32-6E8DD4EA1510}" type="parTrans" cxnId="{C4904E3C-F21E-4DF7-A58F-B7457BB8693A}">
      <dgm:prSet/>
      <dgm:spPr/>
      <dgm:t>
        <a:bodyPr/>
        <a:lstStyle/>
        <a:p>
          <a:endParaRPr lang="ru-RU"/>
        </a:p>
      </dgm:t>
    </dgm:pt>
    <dgm:pt modelId="{F33D1806-8A23-4C90-BCC5-46BA16A73748}" type="sibTrans" cxnId="{C4904E3C-F21E-4DF7-A58F-B7457BB8693A}">
      <dgm:prSet/>
      <dgm:spPr/>
      <dgm:t>
        <a:bodyPr/>
        <a:lstStyle/>
        <a:p>
          <a:endParaRPr lang="ru-RU"/>
        </a:p>
      </dgm:t>
    </dgm:pt>
    <dgm:pt modelId="{76C5E79A-7D28-426A-8B1B-2F6EDE68339F}">
      <dgm:prSet phldrT="[Текст]" custT="1"/>
      <dgm:spPr/>
      <dgm:t>
        <a:bodyPr/>
        <a:lstStyle/>
        <a:p>
          <a:r>
            <a:rPr lang="ru-RU" sz="1100" b="1" dirty="0"/>
            <a:t>Раннее выявление заболеваний (ДВН, ПМО, </a:t>
          </a:r>
          <a:r>
            <a:rPr lang="ru-RU" sz="1100" b="1" dirty="0" err="1"/>
            <a:t>онко</a:t>
          </a:r>
          <a:r>
            <a:rPr lang="ru-RU" sz="1100" b="1" dirty="0"/>
            <a:t>, БСК)</a:t>
          </a:r>
        </a:p>
      </dgm:t>
    </dgm:pt>
    <dgm:pt modelId="{4F0B84CB-09B8-4058-B095-A22FADD937AD}" type="parTrans" cxnId="{9A1AF8FA-F05D-41AD-81DA-DB38D056A72D}">
      <dgm:prSet/>
      <dgm:spPr/>
      <dgm:t>
        <a:bodyPr/>
        <a:lstStyle/>
        <a:p>
          <a:endParaRPr lang="ru-RU"/>
        </a:p>
      </dgm:t>
    </dgm:pt>
    <dgm:pt modelId="{9345D2B8-47FB-41F2-9679-AC146D97B6A3}" type="sibTrans" cxnId="{9A1AF8FA-F05D-41AD-81DA-DB38D056A72D}">
      <dgm:prSet/>
      <dgm:spPr/>
      <dgm:t>
        <a:bodyPr/>
        <a:lstStyle/>
        <a:p>
          <a:endParaRPr lang="ru-RU"/>
        </a:p>
      </dgm:t>
    </dgm:pt>
    <dgm:pt modelId="{D4E1165B-6F6C-4767-9402-78A911B35106}">
      <dgm:prSet phldrT="[Текст]" custT="1"/>
      <dgm:spPr/>
      <dgm:t>
        <a:bodyPr/>
        <a:lstStyle/>
        <a:p>
          <a:r>
            <a:rPr lang="ru-RU" sz="1400" b="1" dirty="0"/>
            <a:t>Приверженность</a:t>
          </a:r>
        </a:p>
      </dgm:t>
    </dgm:pt>
    <dgm:pt modelId="{72BC13CF-8F7E-40A4-B9EB-AEB28E6CDD8A}" type="parTrans" cxnId="{1B422A77-B9E7-4DB4-9825-92C1F1CCDA20}">
      <dgm:prSet/>
      <dgm:spPr/>
      <dgm:t>
        <a:bodyPr/>
        <a:lstStyle/>
        <a:p>
          <a:endParaRPr lang="ru-RU"/>
        </a:p>
      </dgm:t>
    </dgm:pt>
    <dgm:pt modelId="{01C1D5DE-0AA0-4712-8C70-A03AB04180D1}" type="sibTrans" cxnId="{1B422A77-B9E7-4DB4-9825-92C1F1CCDA20}">
      <dgm:prSet/>
      <dgm:spPr/>
      <dgm:t>
        <a:bodyPr/>
        <a:lstStyle/>
        <a:p>
          <a:endParaRPr lang="ru-RU"/>
        </a:p>
      </dgm:t>
    </dgm:pt>
    <dgm:pt modelId="{93DE6F41-F3FA-4762-BB1E-8A8BEC37DC4E}">
      <dgm:prSet phldrT="[Текст]" custT="1"/>
      <dgm:spPr/>
      <dgm:t>
        <a:bodyPr/>
        <a:lstStyle/>
        <a:p>
          <a:r>
            <a:rPr lang="ru-RU" sz="1400" b="1" dirty="0"/>
            <a:t>Знать, куда идти</a:t>
          </a:r>
        </a:p>
      </dgm:t>
    </dgm:pt>
    <dgm:pt modelId="{0A46337C-4391-4580-BD22-E84BD3C2BBDF}" type="parTrans" cxnId="{F8966FD9-6A58-4C85-8C03-1C6D836C70FB}">
      <dgm:prSet/>
      <dgm:spPr/>
      <dgm:t>
        <a:bodyPr/>
        <a:lstStyle/>
        <a:p>
          <a:endParaRPr lang="ru-RU"/>
        </a:p>
      </dgm:t>
    </dgm:pt>
    <dgm:pt modelId="{BBA27B24-3889-4ECD-AB5F-545AFA63D409}" type="sibTrans" cxnId="{F8966FD9-6A58-4C85-8C03-1C6D836C70FB}">
      <dgm:prSet/>
      <dgm:spPr/>
      <dgm:t>
        <a:bodyPr/>
        <a:lstStyle/>
        <a:p>
          <a:endParaRPr lang="ru-RU"/>
        </a:p>
      </dgm:t>
    </dgm:pt>
    <dgm:pt modelId="{AA183356-DBD9-4F1F-B6D7-CAFECC5D86FD}">
      <dgm:prSet phldrT="[Текст]" custT="1"/>
      <dgm:spPr/>
      <dgm:t>
        <a:bodyPr/>
        <a:lstStyle/>
        <a:p>
          <a:r>
            <a:rPr lang="ru-RU" sz="1400" b="1" dirty="0"/>
            <a:t>Знать первые признаки</a:t>
          </a:r>
        </a:p>
      </dgm:t>
    </dgm:pt>
    <dgm:pt modelId="{F0353D52-D067-4AF0-97F0-965F01E23C80}" type="parTrans" cxnId="{270C63F3-1720-43DC-99E8-1219A21BAD6E}">
      <dgm:prSet/>
      <dgm:spPr/>
      <dgm:t>
        <a:bodyPr/>
        <a:lstStyle/>
        <a:p>
          <a:endParaRPr lang="ru-RU"/>
        </a:p>
      </dgm:t>
    </dgm:pt>
    <dgm:pt modelId="{49F10F7A-82BF-46E3-9528-B94786D26880}" type="sibTrans" cxnId="{270C63F3-1720-43DC-99E8-1219A21BAD6E}">
      <dgm:prSet/>
      <dgm:spPr/>
      <dgm:t>
        <a:bodyPr/>
        <a:lstStyle/>
        <a:p>
          <a:endParaRPr lang="ru-RU"/>
        </a:p>
      </dgm:t>
    </dgm:pt>
    <dgm:pt modelId="{F7C7DC14-8C01-4315-BB55-954C64E16C84}" type="pres">
      <dgm:prSet presAssocID="{D683299D-ABAB-43FC-94D4-E7FFD23C34D2}" presName="diagram" presStyleCnt="0">
        <dgm:presLayoutVars>
          <dgm:dir/>
          <dgm:animLvl val="lvl"/>
          <dgm:resizeHandles val="exact"/>
        </dgm:presLayoutVars>
      </dgm:prSet>
      <dgm:spPr/>
    </dgm:pt>
    <dgm:pt modelId="{50DDBBC4-F5DB-40AA-8652-90E70BCB7246}" type="pres">
      <dgm:prSet presAssocID="{8B1AF8FD-A3D2-40E0-8F96-BD78CAB7EFF9}" presName="compNode" presStyleCnt="0"/>
      <dgm:spPr/>
    </dgm:pt>
    <dgm:pt modelId="{CFEC3D67-6B8B-4DBE-8C52-8D299C4068FD}" type="pres">
      <dgm:prSet presAssocID="{8B1AF8FD-A3D2-40E0-8F96-BD78CAB7EFF9}" presName="childRect" presStyleLbl="bgAcc1" presStyleIdx="0" presStyleCnt="7">
        <dgm:presLayoutVars>
          <dgm:bulletEnabled val="1"/>
        </dgm:presLayoutVars>
      </dgm:prSet>
      <dgm:spPr/>
    </dgm:pt>
    <dgm:pt modelId="{0343E0CA-8833-47DA-B616-E8D17CC37FA1}" type="pres">
      <dgm:prSet presAssocID="{8B1AF8FD-A3D2-40E0-8F96-BD78CAB7EFF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8052882-CCD4-4CF5-BA16-66B748F1C566}" type="pres">
      <dgm:prSet presAssocID="{8B1AF8FD-A3D2-40E0-8F96-BD78CAB7EFF9}" presName="parentRect" presStyleLbl="alignNode1" presStyleIdx="0" presStyleCnt="7"/>
      <dgm:spPr/>
    </dgm:pt>
    <dgm:pt modelId="{7F87A326-99E3-4F9A-86D8-357FE6E5A89B}" type="pres">
      <dgm:prSet presAssocID="{8B1AF8FD-A3D2-40E0-8F96-BD78CAB7EFF9}" presName="adorn" presStyleLbl="fgAccFollowNode1" presStyleIdx="0" presStyleCnt="7" custScaleX="134485" custScaleY="133605" custLinFactNeighborX="24706" custLinFactNeighborY="403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29ACCF9-1FD2-498D-A70D-09E6B6E36CBA}" type="pres">
      <dgm:prSet presAssocID="{23673013-59AA-4B51-9009-E52BDA4F37D6}" presName="sibTrans" presStyleLbl="sibTrans2D1" presStyleIdx="0" presStyleCnt="0"/>
      <dgm:spPr/>
    </dgm:pt>
    <dgm:pt modelId="{58F5B215-34A8-49C6-BACD-07A2D882346A}" type="pres">
      <dgm:prSet presAssocID="{ACF772B0-33C6-4EDC-B2F2-A3316CF6BE04}" presName="compNode" presStyleCnt="0"/>
      <dgm:spPr/>
    </dgm:pt>
    <dgm:pt modelId="{DEA151FD-8D04-4988-861A-5794A51660E2}" type="pres">
      <dgm:prSet presAssocID="{ACF772B0-33C6-4EDC-B2F2-A3316CF6BE04}" presName="childRect" presStyleLbl="bgAcc1" presStyleIdx="1" presStyleCnt="7">
        <dgm:presLayoutVars>
          <dgm:bulletEnabled val="1"/>
        </dgm:presLayoutVars>
      </dgm:prSet>
      <dgm:spPr/>
    </dgm:pt>
    <dgm:pt modelId="{7C37F4A1-816E-4D59-BADF-3330CA4D99FC}" type="pres">
      <dgm:prSet presAssocID="{ACF772B0-33C6-4EDC-B2F2-A3316CF6BE04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6C78733-65C8-4493-85E1-EFC40C4F9D0D}" type="pres">
      <dgm:prSet presAssocID="{ACF772B0-33C6-4EDC-B2F2-A3316CF6BE04}" presName="parentRect" presStyleLbl="alignNode1" presStyleIdx="1" presStyleCnt="7"/>
      <dgm:spPr/>
    </dgm:pt>
    <dgm:pt modelId="{C1615DCD-C5EE-4CCE-B348-0A139275E0C5}" type="pres">
      <dgm:prSet presAssocID="{ACF772B0-33C6-4EDC-B2F2-A3316CF6BE04}" presName="adorn" presStyleLbl="fgAccFollowNode1" presStyleIdx="1" presStyleCnt="7" custScaleX="134929" custScaleY="134485"/>
      <dgm:spPr>
        <a:blipFill dpi="0" rotWithShape="0">
          <a:blip xmlns:r="http://schemas.openxmlformats.org/officeDocument/2006/relationships" r:embed="rId2"/>
          <a:srcRect/>
          <a:stretch>
            <a:fillRect l="-23000" r="-25000"/>
          </a:stretch>
        </a:blipFill>
      </dgm:spPr>
    </dgm:pt>
    <dgm:pt modelId="{F7F680B5-2711-4240-9EBC-22909464998C}" type="pres">
      <dgm:prSet presAssocID="{060F8F46-0594-47E0-9884-C64275B96FD7}" presName="sibTrans" presStyleLbl="sibTrans2D1" presStyleIdx="0" presStyleCnt="0"/>
      <dgm:spPr/>
    </dgm:pt>
    <dgm:pt modelId="{F4CC3E8C-16D6-4B86-8728-E452EDB2F061}" type="pres">
      <dgm:prSet presAssocID="{6FD98A34-802A-417D-B343-C9B454989404}" presName="compNode" presStyleCnt="0"/>
      <dgm:spPr/>
    </dgm:pt>
    <dgm:pt modelId="{7AD0C1EF-1505-49A1-8AF5-8C7585BE37EC}" type="pres">
      <dgm:prSet presAssocID="{6FD98A34-802A-417D-B343-C9B454989404}" presName="childRect" presStyleLbl="bgAcc1" presStyleIdx="2" presStyleCnt="7">
        <dgm:presLayoutVars>
          <dgm:bulletEnabled val="1"/>
        </dgm:presLayoutVars>
      </dgm:prSet>
      <dgm:spPr/>
    </dgm:pt>
    <dgm:pt modelId="{449A6598-133C-4B60-B2E1-B3DC57BC7B8B}" type="pres">
      <dgm:prSet presAssocID="{6FD98A34-802A-417D-B343-C9B454989404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57DA9E0-3936-4F6D-8228-2A1BC72AF037}" type="pres">
      <dgm:prSet presAssocID="{6FD98A34-802A-417D-B343-C9B454989404}" presName="parentRect" presStyleLbl="alignNode1" presStyleIdx="2" presStyleCnt="7"/>
      <dgm:spPr/>
    </dgm:pt>
    <dgm:pt modelId="{5641C5F1-6459-443B-A4F5-E78B91186E60}" type="pres">
      <dgm:prSet presAssocID="{6FD98A34-802A-417D-B343-C9B454989404}" presName="adorn" presStyleLbl="fgAccFollowNode1" presStyleIdx="2" presStyleCnt="7" custScaleX="134338" custScaleY="134929"/>
      <dgm:spPr>
        <a:blipFill dpi="0" rotWithShape="0">
          <a:blip xmlns:r="http://schemas.openxmlformats.org/officeDocument/2006/relationships" r:embed="rId3"/>
          <a:srcRect/>
          <a:stretch>
            <a:fillRect l="-41000" r="-34000"/>
          </a:stretch>
        </a:blipFill>
      </dgm:spPr>
    </dgm:pt>
    <dgm:pt modelId="{0814E353-0FD3-4B29-92FD-9E6A599FA4C0}" type="pres">
      <dgm:prSet presAssocID="{C145C7DC-9E52-4AC9-977A-1D3F2C548166}" presName="sibTrans" presStyleLbl="sibTrans2D1" presStyleIdx="0" presStyleCnt="0"/>
      <dgm:spPr/>
    </dgm:pt>
    <dgm:pt modelId="{D6F1C19F-2419-456E-A5B2-20431D32E1BA}" type="pres">
      <dgm:prSet presAssocID="{C424BB24-914A-48F1-9040-BEF341348F1F}" presName="compNode" presStyleCnt="0"/>
      <dgm:spPr/>
    </dgm:pt>
    <dgm:pt modelId="{31B0A79E-29DA-40BD-A206-5257D957B2CA}" type="pres">
      <dgm:prSet presAssocID="{C424BB24-914A-48F1-9040-BEF341348F1F}" presName="childRect" presStyleLbl="bgAcc1" presStyleIdx="3" presStyleCnt="7">
        <dgm:presLayoutVars>
          <dgm:bulletEnabled val="1"/>
        </dgm:presLayoutVars>
      </dgm:prSet>
      <dgm:spPr/>
    </dgm:pt>
    <dgm:pt modelId="{2EB5432D-E18A-438F-93DE-3B9FDCE464F0}" type="pres">
      <dgm:prSet presAssocID="{C424BB24-914A-48F1-9040-BEF341348F1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DE6BEC5-5D9D-4B39-8047-AF0338394A96}" type="pres">
      <dgm:prSet presAssocID="{C424BB24-914A-48F1-9040-BEF341348F1F}" presName="parentRect" presStyleLbl="alignNode1" presStyleIdx="3" presStyleCnt="7"/>
      <dgm:spPr/>
    </dgm:pt>
    <dgm:pt modelId="{BBCF8667-2AF0-477E-8FB2-F4DFE41A36C6}" type="pres">
      <dgm:prSet presAssocID="{C424BB24-914A-48F1-9040-BEF341348F1F}" presName="adorn" presStyleLbl="fgAccFollowNode1" presStyleIdx="3" presStyleCnt="7" custScaleX="133460" custScaleY="134338"/>
      <dgm:spPr>
        <a:blipFill dpi="0" rotWithShape="0">
          <a:blip xmlns:r="http://schemas.openxmlformats.org/officeDocument/2006/relationships" r:embed="rId4"/>
          <a:srcRect/>
          <a:stretch>
            <a:fillRect l="-13000" r="-26000"/>
          </a:stretch>
        </a:blipFill>
      </dgm:spPr>
    </dgm:pt>
    <dgm:pt modelId="{513F054D-951C-4655-BA40-03F901F22431}" type="pres">
      <dgm:prSet presAssocID="{F0EE004D-934E-4CC2-8464-64E1BB954498}" presName="sibTrans" presStyleLbl="sibTrans2D1" presStyleIdx="0" presStyleCnt="0"/>
      <dgm:spPr/>
    </dgm:pt>
    <dgm:pt modelId="{8D2BB0ED-9C98-46D6-B1DE-69B3B6F1AD7F}" type="pres">
      <dgm:prSet presAssocID="{A5A321F3-7620-45F1-9204-6813F30105F4}" presName="compNode" presStyleCnt="0"/>
      <dgm:spPr/>
    </dgm:pt>
    <dgm:pt modelId="{E099655A-B107-42CE-884E-636D67C3BC80}" type="pres">
      <dgm:prSet presAssocID="{A5A321F3-7620-45F1-9204-6813F30105F4}" presName="childRect" presStyleLbl="bgAcc1" presStyleIdx="4" presStyleCnt="7">
        <dgm:presLayoutVars>
          <dgm:bulletEnabled val="1"/>
        </dgm:presLayoutVars>
      </dgm:prSet>
      <dgm:spPr/>
    </dgm:pt>
    <dgm:pt modelId="{2DA722F4-7512-4566-BE70-C8EACC6BFB78}" type="pres">
      <dgm:prSet presAssocID="{A5A321F3-7620-45F1-9204-6813F30105F4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561DBBE-1B98-4CC6-87E6-E2D8D564B9DD}" type="pres">
      <dgm:prSet presAssocID="{A5A321F3-7620-45F1-9204-6813F30105F4}" presName="parentRect" presStyleLbl="alignNode1" presStyleIdx="4" presStyleCnt="7"/>
      <dgm:spPr/>
    </dgm:pt>
    <dgm:pt modelId="{FFB32064-166D-48CE-8B0C-DD2C86D82A8A}" type="pres">
      <dgm:prSet presAssocID="{A5A321F3-7620-45F1-9204-6813F30105F4}" presName="adorn" presStyleLbl="fgAccFollowNode1" presStyleIdx="4" presStyleCnt="7" custScaleX="133314" custScaleY="133460"/>
      <dgm:spPr>
        <a:blipFill dpi="0" rotWithShape="0">
          <a:blip xmlns:r="http://schemas.openxmlformats.org/officeDocument/2006/relationships" r:embed="rId5"/>
          <a:srcRect/>
          <a:stretch>
            <a:fillRect l="-7000" r="-31000"/>
          </a:stretch>
        </a:blipFill>
      </dgm:spPr>
    </dgm:pt>
    <dgm:pt modelId="{5CF726D9-1585-4B75-9AF9-15B05E46E9A0}" type="pres">
      <dgm:prSet presAssocID="{FEC1FBA7-731A-4A80-ADE5-A5F73E02B661}" presName="sibTrans" presStyleLbl="sibTrans2D1" presStyleIdx="0" presStyleCnt="0"/>
      <dgm:spPr/>
    </dgm:pt>
    <dgm:pt modelId="{F9F12597-BFDA-4B8A-BC08-C2E1B3E849B1}" type="pres">
      <dgm:prSet presAssocID="{5930D066-6ECF-4378-9CF0-EFAD15FEBE29}" presName="compNode" presStyleCnt="0"/>
      <dgm:spPr/>
    </dgm:pt>
    <dgm:pt modelId="{1146126F-C7C6-4A62-8BEC-F9474EE5F5DD}" type="pres">
      <dgm:prSet presAssocID="{5930D066-6ECF-4378-9CF0-EFAD15FEBE29}" presName="childRect" presStyleLbl="bgAcc1" presStyleIdx="5" presStyleCnt="7">
        <dgm:presLayoutVars>
          <dgm:bulletEnabled val="1"/>
        </dgm:presLayoutVars>
      </dgm:prSet>
      <dgm:spPr/>
    </dgm:pt>
    <dgm:pt modelId="{38259FC1-CE3E-44F9-A159-5DFDB76F3F42}" type="pres">
      <dgm:prSet presAssocID="{5930D066-6ECF-4378-9CF0-EFAD15FEBE2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43647FD-F1BC-4065-9F76-5DF462EFC662}" type="pres">
      <dgm:prSet presAssocID="{5930D066-6ECF-4378-9CF0-EFAD15FEBE29}" presName="parentRect" presStyleLbl="alignNode1" presStyleIdx="5" presStyleCnt="7"/>
      <dgm:spPr/>
    </dgm:pt>
    <dgm:pt modelId="{DD9B8111-5DE8-4AA4-9766-52FF04A8EE9D}" type="pres">
      <dgm:prSet presAssocID="{5930D066-6ECF-4378-9CF0-EFAD15FEBE29}" presName="adorn" presStyleLbl="fgAccFollowNode1" presStyleIdx="5" presStyleCnt="7" custScaleX="132881" custScaleY="133314"/>
      <dgm:spPr>
        <a:blipFill dpi="0" rotWithShape="0">
          <a:blip xmlns:r="http://schemas.openxmlformats.org/officeDocument/2006/relationships" r:embed="rId6"/>
          <a:srcRect/>
          <a:stretch>
            <a:fillRect r="-44000"/>
          </a:stretch>
        </a:blipFill>
      </dgm:spPr>
    </dgm:pt>
    <dgm:pt modelId="{6B22935F-DB68-4721-AF0F-A025A714E9BF}" type="pres">
      <dgm:prSet presAssocID="{038C3B1E-9088-44AC-8FAA-AB5A7BA207A8}" presName="sibTrans" presStyleLbl="sibTrans2D1" presStyleIdx="0" presStyleCnt="0"/>
      <dgm:spPr/>
    </dgm:pt>
    <dgm:pt modelId="{3E0AA0BE-20AF-496B-96A0-38C60326BBB0}" type="pres">
      <dgm:prSet presAssocID="{76C5E79A-7D28-426A-8B1B-2F6EDE68339F}" presName="compNode" presStyleCnt="0"/>
      <dgm:spPr/>
    </dgm:pt>
    <dgm:pt modelId="{6A51615A-F996-4CF1-B1DD-FD1E4FF57A6F}" type="pres">
      <dgm:prSet presAssocID="{76C5E79A-7D28-426A-8B1B-2F6EDE68339F}" presName="childRect" presStyleLbl="bgAcc1" presStyleIdx="6" presStyleCnt="7">
        <dgm:presLayoutVars>
          <dgm:bulletEnabled val="1"/>
        </dgm:presLayoutVars>
      </dgm:prSet>
      <dgm:spPr/>
    </dgm:pt>
    <dgm:pt modelId="{77E4CB5C-E46C-4C8F-9BD0-44B0A02095D0}" type="pres">
      <dgm:prSet presAssocID="{76C5E79A-7D28-426A-8B1B-2F6EDE68339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EF88518-EDE9-4351-917D-1C58850D9DAF}" type="pres">
      <dgm:prSet presAssocID="{76C5E79A-7D28-426A-8B1B-2F6EDE68339F}" presName="parentRect" presStyleLbl="alignNode1" presStyleIdx="6" presStyleCnt="7"/>
      <dgm:spPr/>
    </dgm:pt>
    <dgm:pt modelId="{B79B240D-85AF-4592-B5A2-F762887E00E0}" type="pres">
      <dgm:prSet presAssocID="{76C5E79A-7D28-426A-8B1B-2F6EDE68339F}" presName="adorn" presStyleLbl="fgAccFollowNode1" presStyleIdx="6" presStyleCnt="7" custFlipHor="1" custScaleX="133314" custScaleY="132881" custLinFactNeighborX="3802" custLinFactNeighborY="-4970"/>
      <dgm:spPr>
        <a:blipFill dpi="0" rotWithShape="0">
          <a:blip xmlns:r="http://schemas.openxmlformats.org/officeDocument/2006/relationships" r:embed="rId7"/>
          <a:srcRect/>
          <a:stretch>
            <a:fillRect l="-19000"/>
          </a:stretch>
        </a:blipFill>
      </dgm:spPr>
    </dgm:pt>
  </dgm:ptLst>
  <dgm:cxnLst>
    <dgm:cxn modelId="{05181904-5B8B-4365-B722-EFEF5D2CD98A}" type="presOf" srcId="{C424BB24-914A-48F1-9040-BEF341348F1F}" destId="{3DE6BEC5-5D9D-4B39-8047-AF0338394A96}" srcOrd="1" destOrd="0" presId="urn:microsoft.com/office/officeart/2005/8/layout/bList2#1"/>
    <dgm:cxn modelId="{0F756907-0057-4973-8BBD-6EE89BDD5128}" type="presOf" srcId="{8B1AF8FD-A3D2-40E0-8F96-BD78CAB7EFF9}" destId="{38052882-CCD4-4CF5-BA16-66B748F1C566}" srcOrd="1" destOrd="0" presId="urn:microsoft.com/office/officeart/2005/8/layout/bList2#1"/>
    <dgm:cxn modelId="{7FC9290F-A6A1-46DA-BE44-35EC19B3DCC8}" srcId="{C424BB24-914A-48F1-9040-BEF341348F1F}" destId="{46C5F12D-9400-44A5-8D0E-BB551C6C71EB}" srcOrd="3" destOrd="0" parTransId="{76D07156-58C5-476B-ABCE-1F4E4EC3F8FA}" sibTransId="{60EF90E4-6AFB-48FA-9C5C-38A7C2326D9E}"/>
    <dgm:cxn modelId="{E0A76F18-A88A-4B0D-A82F-4CCF48C7EF4F}" srcId="{8B1AF8FD-A3D2-40E0-8F96-BD78CAB7EFF9}" destId="{2EBA7074-3471-4F0E-A61A-58132C6A2D71}" srcOrd="0" destOrd="0" parTransId="{AF5496CA-4309-43F2-94CE-135F83BDFDAB}" sibTransId="{48136B66-8F6D-4F5F-8E03-0C189BE67A7C}"/>
    <dgm:cxn modelId="{A3C71F2C-7C90-4844-9011-CA40FF5CD155}" type="presOf" srcId="{C424BB24-914A-48F1-9040-BEF341348F1F}" destId="{2EB5432D-E18A-438F-93DE-3B9FDCE464F0}" srcOrd="0" destOrd="0" presId="urn:microsoft.com/office/officeart/2005/8/layout/bList2#1"/>
    <dgm:cxn modelId="{750BB82C-4F62-40E7-99B3-250F608CB62F}" type="presOf" srcId="{C9E52A32-C10E-4FAD-8858-64607F23005A}" destId="{1146126F-C7C6-4A62-8BEC-F9474EE5F5DD}" srcOrd="0" destOrd="0" presId="urn:microsoft.com/office/officeart/2005/8/layout/bList2#1"/>
    <dgm:cxn modelId="{69F79032-6FD8-4E17-B506-7B82915C7325}" srcId="{D683299D-ABAB-43FC-94D4-E7FFD23C34D2}" destId="{6FD98A34-802A-417D-B343-C9B454989404}" srcOrd="2" destOrd="0" parTransId="{C5EC762C-C3D0-484F-A0B8-CE1FC27807F0}" sibTransId="{C145C7DC-9E52-4AC9-977A-1D3F2C548166}"/>
    <dgm:cxn modelId="{E143C632-9D0D-4ED0-A9EA-494979B30355}" type="presOf" srcId="{C1F9C6EE-F31E-429A-86B9-5FA1D868AB10}" destId="{CFEC3D67-6B8B-4DBE-8C52-8D299C4068FD}" srcOrd="0" destOrd="4" presId="urn:microsoft.com/office/officeart/2005/8/layout/bList2#1"/>
    <dgm:cxn modelId="{7E492933-BDFD-4B8A-AF49-6A02BA748F1E}" type="presOf" srcId="{91520970-8119-4261-BF52-347B0083B363}" destId="{7AD0C1EF-1505-49A1-8AF5-8C7585BE37EC}" srcOrd="0" destOrd="1" presId="urn:microsoft.com/office/officeart/2005/8/layout/bList2#1"/>
    <dgm:cxn modelId="{690DE83A-2CA6-4A3F-AAF4-061094A9A68B}" srcId="{D683299D-ABAB-43FC-94D4-E7FFD23C34D2}" destId="{8B1AF8FD-A3D2-40E0-8F96-BD78CAB7EFF9}" srcOrd="0" destOrd="0" parTransId="{6E05D4EB-4646-40BE-8FC6-097CE4CE8A7A}" sibTransId="{23673013-59AA-4B51-9009-E52BDA4F37D6}"/>
    <dgm:cxn modelId="{C4904E3C-F21E-4DF7-A58F-B7457BB8693A}" srcId="{5930D066-6ECF-4378-9CF0-EFAD15FEBE29}" destId="{449A9F18-D28A-450D-9053-CAC5EE1C9557}" srcOrd="2" destOrd="0" parTransId="{F30ECACA-3F8F-4FD3-AB32-6E8DD4EA1510}" sibTransId="{F33D1806-8A23-4C90-BCC5-46BA16A73748}"/>
    <dgm:cxn modelId="{0B0E2E3F-3D4E-4CEA-9CD7-C0205A8ED999}" srcId="{8B1AF8FD-A3D2-40E0-8F96-BD78CAB7EFF9}" destId="{00FB6769-273D-456C-BAE7-BBDA4427CADD}" srcOrd="3" destOrd="0" parTransId="{2F12BFDC-7F72-46EC-A6C4-85F93F25B8FF}" sibTransId="{DDDA95F7-1F10-4A4D-A8B4-3A728B272F39}"/>
    <dgm:cxn modelId="{79953642-00C8-4B15-8493-D99B64DB281D}" type="presOf" srcId="{FEC1FBA7-731A-4A80-ADE5-A5F73E02B661}" destId="{5CF726D9-1585-4B75-9AF9-15B05E46E9A0}" srcOrd="0" destOrd="0" presId="urn:microsoft.com/office/officeart/2005/8/layout/bList2#1"/>
    <dgm:cxn modelId="{4D9D4842-75B0-41F6-B00E-63B62811C885}" type="presOf" srcId="{00FB6769-273D-456C-BAE7-BBDA4427CADD}" destId="{CFEC3D67-6B8B-4DBE-8C52-8D299C4068FD}" srcOrd="0" destOrd="3" presId="urn:microsoft.com/office/officeart/2005/8/layout/bList2#1"/>
    <dgm:cxn modelId="{7B23D544-F7E5-4ACB-9ABD-F8C3B520F531}" type="presOf" srcId="{F0EE004D-934E-4CC2-8464-64E1BB954498}" destId="{513F054D-951C-4655-BA40-03F901F22431}" srcOrd="0" destOrd="0" presId="urn:microsoft.com/office/officeart/2005/8/layout/bList2#1"/>
    <dgm:cxn modelId="{E92E8C66-A6D2-4FC9-A896-916CBD8EB48E}" srcId="{5930D066-6ECF-4378-9CF0-EFAD15FEBE29}" destId="{A0CB4C18-89E0-4652-890E-768F0CE08441}" srcOrd="1" destOrd="0" parTransId="{FF6ADF26-BE9E-4054-8030-370C23DC1C8A}" sibTransId="{D3F2A85C-E677-4FDA-85AD-4D37F77A4336}"/>
    <dgm:cxn modelId="{9F160A48-A6EF-42D8-B831-6D3E3B9114DC}" type="presOf" srcId="{B37DB3FD-E0BD-4509-A3A9-B67AB2D115CE}" destId="{7AD0C1EF-1505-49A1-8AF5-8C7585BE37EC}" srcOrd="0" destOrd="3" presId="urn:microsoft.com/office/officeart/2005/8/layout/bList2#1"/>
    <dgm:cxn modelId="{B00E1B69-0648-4C20-B7B6-B3200543731C}" srcId="{C424BB24-914A-48F1-9040-BEF341348F1F}" destId="{A16C930C-D327-4483-956D-DBADC4ADA566}" srcOrd="2" destOrd="0" parTransId="{4452F69D-DFAF-4F5A-BC07-46994D9420AF}" sibTransId="{08FCB81A-2FED-4720-906A-73A051DCC130}"/>
    <dgm:cxn modelId="{B8B40A6A-17C0-4525-BAB3-9207540E6C36}" type="presOf" srcId="{AA183356-DBD9-4F1F-B6D7-CAFECC5D86FD}" destId="{6A51615A-F996-4CF1-B1DD-FD1E4FF57A6F}" srcOrd="0" destOrd="2" presId="urn:microsoft.com/office/officeart/2005/8/layout/bList2#1"/>
    <dgm:cxn modelId="{90D6E16A-146B-48DB-A6BD-8E226C15A821}" type="presOf" srcId="{2E302EF2-BE3D-4732-B35B-33B65006F392}" destId="{DEA151FD-8D04-4988-861A-5794A51660E2}" srcOrd="0" destOrd="1" presId="urn:microsoft.com/office/officeart/2005/8/layout/bList2#1"/>
    <dgm:cxn modelId="{0B53876F-D3DA-4939-857C-40607223C2E5}" type="presOf" srcId="{A16C930C-D327-4483-956D-DBADC4ADA566}" destId="{31B0A79E-29DA-40BD-A206-5257D957B2CA}" srcOrd="0" destOrd="2" presId="urn:microsoft.com/office/officeart/2005/8/layout/bList2#1"/>
    <dgm:cxn modelId="{498B974F-4B00-48BB-9307-CEFCB14183CE}" type="presOf" srcId="{D3B658E0-0A84-49D4-9DC7-F293690448EC}" destId="{E099655A-B107-42CE-884E-636D67C3BC80}" srcOrd="0" destOrd="0" presId="urn:microsoft.com/office/officeart/2005/8/layout/bList2#1"/>
    <dgm:cxn modelId="{E1828671-4FAF-436C-AFB7-96328FA4C497}" srcId="{8B1AF8FD-A3D2-40E0-8F96-BD78CAB7EFF9}" destId="{C1F9C6EE-F31E-429A-86B9-5FA1D868AB10}" srcOrd="4" destOrd="0" parTransId="{C21F2935-9C0E-48DC-8AC1-02C525C84303}" sibTransId="{79AE03C3-B1A2-4D84-97BA-336414CADD53}"/>
    <dgm:cxn modelId="{549F1354-2F16-4748-B1D0-61DF2F5B7366}" srcId="{8B1AF8FD-A3D2-40E0-8F96-BD78CAB7EFF9}" destId="{F44DCE99-949C-43F3-B121-FB7A29E300CA}" srcOrd="1" destOrd="0" parTransId="{86483003-C0D1-4E8F-984C-FB9A84A34725}" sibTransId="{E692B8B9-FDE7-43F1-958C-FF87279A22B4}"/>
    <dgm:cxn modelId="{4F1DE455-F577-4B11-8484-C550BAA9B596}" type="presOf" srcId="{46C5F12D-9400-44A5-8D0E-BB551C6C71EB}" destId="{31B0A79E-29DA-40BD-A206-5257D957B2CA}" srcOrd="0" destOrd="3" presId="urn:microsoft.com/office/officeart/2005/8/layout/bList2#1"/>
    <dgm:cxn modelId="{1F4F6A56-4521-4A66-9BB2-A2F3D407C424}" type="presOf" srcId="{6FD98A34-802A-417D-B343-C9B454989404}" destId="{449A6598-133C-4B60-B2E1-B3DC57BC7B8B}" srcOrd="0" destOrd="0" presId="urn:microsoft.com/office/officeart/2005/8/layout/bList2#1"/>
    <dgm:cxn modelId="{1B422A77-B9E7-4DB4-9825-92C1F1CCDA20}" srcId="{76C5E79A-7D28-426A-8B1B-2F6EDE68339F}" destId="{D4E1165B-6F6C-4767-9402-78A911B35106}" srcOrd="0" destOrd="0" parTransId="{72BC13CF-8F7E-40A4-B9EB-AEB28E6CDD8A}" sibTransId="{01C1D5DE-0AA0-4712-8C70-A03AB04180D1}"/>
    <dgm:cxn modelId="{5BF68857-D7E9-4458-9EC0-EA546E862BB8}" srcId="{D683299D-ABAB-43FC-94D4-E7FFD23C34D2}" destId="{ACF772B0-33C6-4EDC-B2F2-A3316CF6BE04}" srcOrd="1" destOrd="0" parTransId="{540EFC8A-31B0-4043-94E4-7086F8E8DD12}" sibTransId="{060F8F46-0594-47E0-9884-C64275B96FD7}"/>
    <dgm:cxn modelId="{D4BD3C58-9956-4AAF-9C09-C79832FF89C9}" type="presOf" srcId="{C145C7DC-9E52-4AC9-977A-1D3F2C548166}" destId="{0814E353-0FD3-4B29-92FD-9E6A599FA4C0}" srcOrd="0" destOrd="0" presId="urn:microsoft.com/office/officeart/2005/8/layout/bList2#1"/>
    <dgm:cxn modelId="{FF598B58-0398-493A-A935-09A414F956F2}" srcId="{8B1AF8FD-A3D2-40E0-8F96-BD78CAB7EFF9}" destId="{7B82C1AF-8C69-46AF-989F-893E66719CCA}" srcOrd="2" destOrd="0" parTransId="{19320033-69C6-4597-AED3-F1DC0D8BFFD2}" sibTransId="{9E2668F8-F853-431C-B7FA-270D62A8CC40}"/>
    <dgm:cxn modelId="{391EDF78-D3A2-4548-A119-1B798A84EE60}" srcId="{6FD98A34-802A-417D-B343-C9B454989404}" destId="{B37DB3FD-E0BD-4509-A3A9-B67AB2D115CE}" srcOrd="3" destOrd="0" parTransId="{53C018A9-359F-432D-B038-04A625D552F5}" sibTransId="{A14DFBD1-EB1C-4DC0-A087-D7FB82B8E4EF}"/>
    <dgm:cxn modelId="{1048755A-6232-4C7E-882C-F9AFEC07B32F}" type="presOf" srcId="{A5A321F3-7620-45F1-9204-6813F30105F4}" destId="{B561DBBE-1B98-4CC6-87E6-E2D8D564B9DD}" srcOrd="1" destOrd="0" presId="urn:microsoft.com/office/officeart/2005/8/layout/bList2#1"/>
    <dgm:cxn modelId="{65B6BD7B-3219-459B-ABDE-DFB4F3C3BAA1}" type="presOf" srcId="{5930D066-6ECF-4378-9CF0-EFAD15FEBE29}" destId="{543647FD-F1BC-4065-9F76-5DF462EFC662}" srcOrd="1" destOrd="0" presId="urn:microsoft.com/office/officeart/2005/8/layout/bList2#1"/>
    <dgm:cxn modelId="{2248677C-F8EC-4261-96CA-E0AB8901F7A4}" type="presOf" srcId="{76C5E79A-7D28-426A-8B1B-2F6EDE68339F}" destId="{77E4CB5C-E46C-4C8F-9BD0-44B0A02095D0}" srcOrd="0" destOrd="0" presId="urn:microsoft.com/office/officeart/2005/8/layout/bList2#1"/>
    <dgm:cxn modelId="{01C2B17D-5168-48DE-BE3C-39B40EA82F23}" type="presOf" srcId="{ACF772B0-33C6-4EDC-B2F2-A3316CF6BE04}" destId="{7C37F4A1-816E-4D59-BADF-3330CA4D99FC}" srcOrd="0" destOrd="0" presId="urn:microsoft.com/office/officeart/2005/8/layout/bList2#1"/>
    <dgm:cxn modelId="{4EC49E7F-13BB-4B89-931D-6A05769729CD}" srcId="{D683299D-ABAB-43FC-94D4-E7FFD23C34D2}" destId="{C424BB24-914A-48F1-9040-BEF341348F1F}" srcOrd="3" destOrd="0" parTransId="{82D3C1F1-6543-4FBA-83D3-3821CF96FDE0}" sibTransId="{F0EE004D-934E-4CC2-8464-64E1BB954498}"/>
    <dgm:cxn modelId="{5DEC8C83-F1A3-435B-9823-A923BFEBFE21}" type="presOf" srcId="{D683299D-ABAB-43FC-94D4-E7FFD23C34D2}" destId="{F7C7DC14-8C01-4315-BB55-954C64E16C84}" srcOrd="0" destOrd="0" presId="urn:microsoft.com/office/officeart/2005/8/layout/bList2#1"/>
    <dgm:cxn modelId="{FC2ED48A-C68D-4560-93FA-DF6F2D61E9DA}" type="presOf" srcId="{6FD98A34-802A-417D-B343-C9B454989404}" destId="{D57DA9E0-3936-4F6D-8228-2A1BC72AF037}" srcOrd="1" destOrd="0" presId="urn:microsoft.com/office/officeart/2005/8/layout/bList2#1"/>
    <dgm:cxn modelId="{1601DD8D-25A3-45F2-B3BF-98EAE25A85C8}" type="presOf" srcId="{0288F321-BA1A-4419-9C29-74F892CBFB21}" destId="{7AD0C1EF-1505-49A1-8AF5-8C7585BE37EC}" srcOrd="0" destOrd="2" presId="urn:microsoft.com/office/officeart/2005/8/layout/bList2#1"/>
    <dgm:cxn modelId="{1ECEBB91-31C8-4B49-AACC-E4187716F4FB}" srcId="{ACF772B0-33C6-4EDC-B2F2-A3316CF6BE04}" destId="{2E302EF2-BE3D-4732-B35B-33B65006F392}" srcOrd="1" destOrd="0" parTransId="{179CF761-88D1-4261-8898-4A600A31F323}" sibTransId="{3641C823-5C77-4D89-BDF7-0AAB8A131CCC}"/>
    <dgm:cxn modelId="{16E96595-57E3-4B6C-8B39-A8CDBA98294B}" type="presOf" srcId="{5930D066-6ECF-4378-9CF0-EFAD15FEBE29}" destId="{38259FC1-CE3E-44F9-A159-5DFDB76F3F42}" srcOrd="0" destOrd="0" presId="urn:microsoft.com/office/officeart/2005/8/layout/bList2#1"/>
    <dgm:cxn modelId="{82FF1A9D-A5C6-428B-8644-392790052F5D}" type="presOf" srcId="{A0CB4C18-89E0-4652-890E-768F0CE08441}" destId="{1146126F-C7C6-4A62-8BEC-F9474EE5F5DD}" srcOrd="0" destOrd="1" presId="urn:microsoft.com/office/officeart/2005/8/layout/bList2#1"/>
    <dgm:cxn modelId="{2E0A9B9D-A5C0-4354-B6DD-B27A16E9BC70}" srcId="{6FD98A34-802A-417D-B343-C9B454989404}" destId="{0288F321-BA1A-4419-9C29-74F892CBFB21}" srcOrd="2" destOrd="0" parTransId="{D27B4BFA-8B3B-47C9-A4AA-ED6BC3417DA2}" sibTransId="{137AD939-233A-43E0-8119-4E03E19E1CBF}"/>
    <dgm:cxn modelId="{446F049E-8ED0-4708-9D0B-AEA4C347CB8C}" type="presOf" srcId="{93DE6F41-F3FA-4762-BB1E-8A8BEC37DC4E}" destId="{6A51615A-F996-4CF1-B1DD-FD1E4FF57A6F}" srcOrd="0" destOrd="1" presId="urn:microsoft.com/office/officeart/2005/8/layout/bList2#1"/>
    <dgm:cxn modelId="{10C91F9E-4491-427C-ABC5-B4A512EFF1E0}" type="presOf" srcId="{060F8F46-0594-47E0-9884-C64275B96FD7}" destId="{F7F680B5-2711-4240-9EBC-22909464998C}" srcOrd="0" destOrd="0" presId="urn:microsoft.com/office/officeart/2005/8/layout/bList2#1"/>
    <dgm:cxn modelId="{C69900A8-7AB7-4F70-8B3F-98D7093BF82A}" type="presOf" srcId="{23673013-59AA-4B51-9009-E52BDA4F37D6}" destId="{229ACCF9-1FD2-498D-A70D-09E6B6E36CBA}" srcOrd="0" destOrd="0" presId="urn:microsoft.com/office/officeart/2005/8/layout/bList2#1"/>
    <dgm:cxn modelId="{178159AA-5A80-4167-8C41-7C02AC0E5B3E}" srcId="{5930D066-6ECF-4378-9CF0-EFAD15FEBE29}" destId="{C9E52A32-C10E-4FAD-8858-64607F23005A}" srcOrd="0" destOrd="0" parTransId="{BE57FCE2-181E-4B8F-80AB-8CA154239204}" sibTransId="{B1A2D901-EF90-4706-AD7E-A3C735E72886}"/>
    <dgm:cxn modelId="{539E7BAA-06A5-4824-9834-4A610A41E2C3}" type="presOf" srcId="{F44DCE99-949C-43F3-B121-FB7A29E300CA}" destId="{CFEC3D67-6B8B-4DBE-8C52-8D299C4068FD}" srcOrd="0" destOrd="1" presId="urn:microsoft.com/office/officeart/2005/8/layout/bList2#1"/>
    <dgm:cxn modelId="{7DA3A1B0-FD0E-462A-9D38-FD340D0F5E39}" type="presOf" srcId="{76C5E79A-7D28-426A-8B1B-2F6EDE68339F}" destId="{FEF88518-EDE9-4351-917D-1C58850D9DAF}" srcOrd="1" destOrd="0" presId="urn:microsoft.com/office/officeart/2005/8/layout/bList2#1"/>
    <dgm:cxn modelId="{2D6A8CB5-8AE0-408F-B41B-6AD17FD453EC}" srcId="{D683299D-ABAB-43FC-94D4-E7FFD23C34D2}" destId="{A5A321F3-7620-45F1-9204-6813F30105F4}" srcOrd="4" destOrd="0" parTransId="{FD60E0B0-477F-466E-9D39-CEB55F536CAD}" sibTransId="{FEC1FBA7-731A-4A80-ADE5-A5F73E02B661}"/>
    <dgm:cxn modelId="{4A578FBB-F170-4047-A215-DF084A0E4D29}" type="presOf" srcId="{449A9F18-D28A-450D-9053-CAC5EE1C9557}" destId="{1146126F-C7C6-4A62-8BEC-F9474EE5F5DD}" srcOrd="0" destOrd="2" presId="urn:microsoft.com/office/officeart/2005/8/layout/bList2#1"/>
    <dgm:cxn modelId="{A5E49CBD-9088-4E6D-AFA3-7C8448A53444}" type="presOf" srcId="{8EF0755C-4397-4543-AA3C-487509EE4AF4}" destId="{7AD0C1EF-1505-49A1-8AF5-8C7585BE37EC}" srcOrd="0" destOrd="0" presId="urn:microsoft.com/office/officeart/2005/8/layout/bList2#1"/>
    <dgm:cxn modelId="{FCA55FC1-7AD8-4E8B-B1C5-33E4550437D5}" type="presOf" srcId="{ACF772B0-33C6-4EDC-B2F2-A3316CF6BE04}" destId="{C6C78733-65C8-4493-85E1-EFC40C4F9D0D}" srcOrd="1" destOrd="0" presId="urn:microsoft.com/office/officeart/2005/8/layout/bList2#1"/>
    <dgm:cxn modelId="{E51DEEC1-A087-498C-B20C-A25A8440A3BF}" type="presOf" srcId="{8B1AF8FD-A3D2-40E0-8F96-BD78CAB7EFF9}" destId="{0343E0CA-8833-47DA-B616-E8D17CC37FA1}" srcOrd="0" destOrd="0" presId="urn:microsoft.com/office/officeart/2005/8/layout/bList2#1"/>
    <dgm:cxn modelId="{6C3C16C2-9FDF-403D-B609-F2F8B88A99D5}" srcId="{C424BB24-914A-48F1-9040-BEF341348F1F}" destId="{894E461F-6EA1-460E-8FBA-B539E6D287DD}" srcOrd="1" destOrd="0" parTransId="{10F24699-0764-4E79-AADA-FDD9E604EA0D}" sibTransId="{8F25F35F-56C6-4E2D-929D-9FD31BFB600A}"/>
    <dgm:cxn modelId="{9CE4C3C9-9F6B-4878-B14A-BECDCAD9C12D}" srcId="{6FD98A34-802A-417D-B343-C9B454989404}" destId="{91520970-8119-4261-BF52-347B0083B363}" srcOrd="1" destOrd="0" parTransId="{2DDAEDB9-5B02-49D2-A940-2CEDC9998DCA}" sibTransId="{A38C0466-D8E7-44EE-B804-67D59700FF6C}"/>
    <dgm:cxn modelId="{55A87FD0-578D-4F62-ADEA-6938A60B02E7}" srcId="{ACF772B0-33C6-4EDC-B2F2-A3316CF6BE04}" destId="{E55F43D5-ADC4-421D-B33B-CE32827087F4}" srcOrd="0" destOrd="0" parTransId="{A8A593E6-439D-4849-B760-B7E41E0224AB}" sibTransId="{D6E7712A-E571-4C4F-B058-71171C3BD6E0}"/>
    <dgm:cxn modelId="{073A88D1-05E5-4CE2-A786-981918FCE52B}" type="presOf" srcId="{894E461F-6EA1-460E-8FBA-B539E6D287DD}" destId="{31B0A79E-29DA-40BD-A206-5257D957B2CA}" srcOrd="0" destOrd="1" presId="urn:microsoft.com/office/officeart/2005/8/layout/bList2#1"/>
    <dgm:cxn modelId="{DEFB1CD6-04F1-47F2-88CF-F1C0084F9463}" srcId="{C424BB24-914A-48F1-9040-BEF341348F1F}" destId="{1FE1A6CE-71F7-4376-A6BD-DCFE174C617B}" srcOrd="0" destOrd="0" parTransId="{7B1F49DF-0577-4C7A-AAAE-8D9D601E909C}" sibTransId="{937B1595-16FA-4F72-994C-3D3447E1CFB9}"/>
    <dgm:cxn modelId="{A35C42D6-D801-4136-AAC1-5E7D842CA143}" type="presOf" srcId="{A5A321F3-7620-45F1-9204-6813F30105F4}" destId="{2DA722F4-7512-4566-BE70-C8EACC6BFB78}" srcOrd="0" destOrd="0" presId="urn:microsoft.com/office/officeart/2005/8/layout/bList2#1"/>
    <dgm:cxn modelId="{376A78D7-BC8F-4AB1-8605-5185013F6085}" type="presOf" srcId="{7B82C1AF-8C69-46AF-989F-893E66719CCA}" destId="{CFEC3D67-6B8B-4DBE-8C52-8D299C4068FD}" srcOrd="0" destOrd="2" presId="urn:microsoft.com/office/officeart/2005/8/layout/bList2#1"/>
    <dgm:cxn modelId="{4CCA2DD9-1F78-467E-8EDB-448EC4180878}" type="presOf" srcId="{1FE1A6CE-71F7-4376-A6BD-DCFE174C617B}" destId="{31B0A79E-29DA-40BD-A206-5257D957B2CA}" srcOrd="0" destOrd="0" presId="urn:microsoft.com/office/officeart/2005/8/layout/bList2#1"/>
    <dgm:cxn modelId="{F8966FD9-6A58-4C85-8C03-1C6D836C70FB}" srcId="{76C5E79A-7D28-426A-8B1B-2F6EDE68339F}" destId="{93DE6F41-F3FA-4762-BB1E-8A8BEC37DC4E}" srcOrd="1" destOrd="0" parTransId="{0A46337C-4391-4580-BD22-E84BD3C2BBDF}" sibTransId="{BBA27B24-3889-4ECD-AB5F-545AFA63D409}"/>
    <dgm:cxn modelId="{891286DD-B12A-482E-9969-F9647A62FA9A}" type="presOf" srcId="{D4E1165B-6F6C-4767-9402-78A911B35106}" destId="{6A51615A-F996-4CF1-B1DD-FD1E4FF57A6F}" srcOrd="0" destOrd="0" presId="urn:microsoft.com/office/officeart/2005/8/layout/bList2#1"/>
    <dgm:cxn modelId="{57A7E2E6-CCD5-483E-8629-1A79F9E7FAF8}" srcId="{6FD98A34-802A-417D-B343-C9B454989404}" destId="{8EF0755C-4397-4543-AA3C-487509EE4AF4}" srcOrd="0" destOrd="0" parTransId="{71C6A364-2960-4E41-B51B-9B37735CBA1C}" sibTransId="{8E0FF3F9-DE6B-476F-84ED-8DEAA75BD5C3}"/>
    <dgm:cxn modelId="{4EB780F1-3EE1-4B55-B942-88CD083C10EF}" type="presOf" srcId="{E55F43D5-ADC4-421D-B33B-CE32827087F4}" destId="{DEA151FD-8D04-4988-861A-5794A51660E2}" srcOrd="0" destOrd="0" presId="urn:microsoft.com/office/officeart/2005/8/layout/bList2#1"/>
    <dgm:cxn modelId="{0000B7F2-D1A1-4500-9EFA-663071D0782A}" srcId="{D683299D-ABAB-43FC-94D4-E7FFD23C34D2}" destId="{5930D066-6ECF-4378-9CF0-EFAD15FEBE29}" srcOrd="5" destOrd="0" parTransId="{F48F8153-6166-4FB1-B54D-6D8147975F33}" sibTransId="{038C3B1E-9088-44AC-8FAA-AB5A7BA207A8}"/>
    <dgm:cxn modelId="{270C63F3-1720-43DC-99E8-1219A21BAD6E}" srcId="{76C5E79A-7D28-426A-8B1B-2F6EDE68339F}" destId="{AA183356-DBD9-4F1F-B6D7-CAFECC5D86FD}" srcOrd="2" destOrd="0" parTransId="{F0353D52-D067-4AF0-97F0-965F01E23C80}" sibTransId="{49F10F7A-82BF-46E3-9528-B94786D26880}"/>
    <dgm:cxn modelId="{2C46A2F5-DBA6-4B0A-8F42-2A45A99DFABF}" type="presOf" srcId="{038C3B1E-9088-44AC-8FAA-AB5A7BA207A8}" destId="{6B22935F-DB68-4721-AF0F-A025A714E9BF}" srcOrd="0" destOrd="0" presId="urn:microsoft.com/office/officeart/2005/8/layout/bList2#1"/>
    <dgm:cxn modelId="{CB276EF6-16E2-4A61-A205-7E81278F7AC3}" srcId="{A5A321F3-7620-45F1-9204-6813F30105F4}" destId="{D3B658E0-0A84-49D4-9DC7-F293690448EC}" srcOrd="0" destOrd="0" parTransId="{2BD7E910-5C75-4542-8EDE-E097F4F37CAA}" sibTransId="{1F77CCEE-3144-42F1-A573-E5700309F0C9}"/>
    <dgm:cxn modelId="{9A1AF8FA-F05D-41AD-81DA-DB38D056A72D}" srcId="{D683299D-ABAB-43FC-94D4-E7FFD23C34D2}" destId="{76C5E79A-7D28-426A-8B1B-2F6EDE68339F}" srcOrd="6" destOrd="0" parTransId="{4F0B84CB-09B8-4058-B095-A22FADD937AD}" sibTransId="{9345D2B8-47FB-41F2-9679-AC146D97B6A3}"/>
    <dgm:cxn modelId="{46E5A4FD-41BB-45A0-845B-DEE2A122BCC0}" type="presOf" srcId="{2EBA7074-3471-4F0E-A61A-58132C6A2D71}" destId="{CFEC3D67-6B8B-4DBE-8C52-8D299C4068FD}" srcOrd="0" destOrd="0" presId="urn:microsoft.com/office/officeart/2005/8/layout/bList2#1"/>
    <dgm:cxn modelId="{FD88EA76-D8D8-49B8-B1AB-C7DEB56B51B5}" type="presParOf" srcId="{F7C7DC14-8C01-4315-BB55-954C64E16C84}" destId="{50DDBBC4-F5DB-40AA-8652-90E70BCB7246}" srcOrd="0" destOrd="0" presId="urn:microsoft.com/office/officeart/2005/8/layout/bList2#1"/>
    <dgm:cxn modelId="{A6F6DE8A-5525-4E99-BB88-6095C5083531}" type="presParOf" srcId="{50DDBBC4-F5DB-40AA-8652-90E70BCB7246}" destId="{CFEC3D67-6B8B-4DBE-8C52-8D299C4068FD}" srcOrd="0" destOrd="0" presId="urn:microsoft.com/office/officeart/2005/8/layout/bList2#1"/>
    <dgm:cxn modelId="{ED1C01ED-75A7-42D1-89A1-60F56815F2A2}" type="presParOf" srcId="{50DDBBC4-F5DB-40AA-8652-90E70BCB7246}" destId="{0343E0CA-8833-47DA-B616-E8D17CC37FA1}" srcOrd="1" destOrd="0" presId="urn:microsoft.com/office/officeart/2005/8/layout/bList2#1"/>
    <dgm:cxn modelId="{A8D67958-7158-42D9-BA5D-816F3869B645}" type="presParOf" srcId="{50DDBBC4-F5DB-40AA-8652-90E70BCB7246}" destId="{38052882-CCD4-4CF5-BA16-66B748F1C566}" srcOrd="2" destOrd="0" presId="urn:microsoft.com/office/officeart/2005/8/layout/bList2#1"/>
    <dgm:cxn modelId="{184A21BE-FA2A-4A31-AC00-3E9E7E4C75B0}" type="presParOf" srcId="{50DDBBC4-F5DB-40AA-8652-90E70BCB7246}" destId="{7F87A326-99E3-4F9A-86D8-357FE6E5A89B}" srcOrd="3" destOrd="0" presId="urn:microsoft.com/office/officeart/2005/8/layout/bList2#1"/>
    <dgm:cxn modelId="{4A7D8B9E-9081-4FCD-B0FD-07A1EF85329D}" type="presParOf" srcId="{F7C7DC14-8C01-4315-BB55-954C64E16C84}" destId="{229ACCF9-1FD2-498D-A70D-09E6B6E36CBA}" srcOrd="1" destOrd="0" presId="urn:microsoft.com/office/officeart/2005/8/layout/bList2#1"/>
    <dgm:cxn modelId="{AE0EC539-89AF-4F28-8AEC-0EBCC4B8CAA1}" type="presParOf" srcId="{F7C7DC14-8C01-4315-BB55-954C64E16C84}" destId="{58F5B215-34A8-49C6-BACD-07A2D882346A}" srcOrd="2" destOrd="0" presId="urn:microsoft.com/office/officeart/2005/8/layout/bList2#1"/>
    <dgm:cxn modelId="{69DB5375-5D4E-4B28-B5B0-F45B3A5F5F54}" type="presParOf" srcId="{58F5B215-34A8-49C6-BACD-07A2D882346A}" destId="{DEA151FD-8D04-4988-861A-5794A51660E2}" srcOrd="0" destOrd="0" presId="urn:microsoft.com/office/officeart/2005/8/layout/bList2#1"/>
    <dgm:cxn modelId="{3A5A8DE9-1B36-4F16-AFDD-399D40548EA7}" type="presParOf" srcId="{58F5B215-34A8-49C6-BACD-07A2D882346A}" destId="{7C37F4A1-816E-4D59-BADF-3330CA4D99FC}" srcOrd="1" destOrd="0" presId="urn:microsoft.com/office/officeart/2005/8/layout/bList2#1"/>
    <dgm:cxn modelId="{6B87C12A-B478-459C-A790-BD044BF3CDDC}" type="presParOf" srcId="{58F5B215-34A8-49C6-BACD-07A2D882346A}" destId="{C6C78733-65C8-4493-85E1-EFC40C4F9D0D}" srcOrd="2" destOrd="0" presId="urn:microsoft.com/office/officeart/2005/8/layout/bList2#1"/>
    <dgm:cxn modelId="{A6558E29-C2AA-4158-8ECE-F34A3A77292C}" type="presParOf" srcId="{58F5B215-34A8-49C6-BACD-07A2D882346A}" destId="{C1615DCD-C5EE-4CCE-B348-0A139275E0C5}" srcOrd="3" destOrd="0" presId="urn:microsoft.com/office/officeart/2005/8/layout/bList2#1"/>
    <dgm:cxn modelId="{D5999CF7-50CD-4275-B55E-72AB1F642D63}" type="presParOf" srcId="{F7C7DC14-8C01-4315-BB55-954C64E16C84}" destId="{F7F680B5-2711-4240-9EBC-22909464998C}" srcOrd="3" destOrd="0" presId="urn:microsoft.com/office/officeart/2005/8/layout/bList2#1"/>
    <dgm:cxn modelId="{EBF72060-764D-4631-AF71-4877F99EDE67}" type="presParOf" srcId="{F7C7DC14-8C01-4315-BB55-954C64E16C84}" destId="{F4CC3E8C-16D6-4B86-8728-E452EDB2F061}" srcOrd="4" destOrd="0" presId="urn:microsoft.com/office/officeart/2005/8/layout/bList2#1"/>
    <dgm:cxn modelId="{5DFF2DC8-BC47-44E0-A320-83B917FCC5EF}" type="presParOf" srcId="{F4CC3E8C-16D6-4B86-8728-E452EDB2F061}" destId="{7AD0C1EF-1505-49A1-8AF5-8C7585BE37EC}" srcOrd="0" destOrd="0" presId="urn:microsoft.com/office/officeart/2005/8/layout/bList2#1"/>
    <dgm:cxn modelId="{EB1636CD-CC9F-40FD-AADD-80B678A7AC61}" type="presParOf" srcId="{F4CC3E8C-16D6-4B86-8728-E452EDB2F061}" destId="{449A6598-133C-4B60-B2E1-B3DC57BC7B8B}" srcOrd="1" destOrd="0" presId="urn:microsoft.com/office/officeart/2005/8/layout/bList2#1"/>
    <dgm:cxn modelId="{75348B89-A2F5-49C6-AADB-B8305D59EEFC}" type="presParOf" srcId="{F4CC3E8C-16D6-4B86-8728-E452EDB2F061}" destId="{D57DA9E0-3936-4F6D-8228-2A1BC72AF037}" srcOrd="2" destOrd="0" presId="urn:microsoft.com/office/officeart/2005/8/layout/bList2#1"/>
    <dgm:cxn modelId="{02936913-89A7-4BE8-8957-46D8D190ADB1}" type="presParOf" srcId="{F4CC3E8C-16D6-4B86-8728-E452EDB2F061}" destId="{5641C5F1-6459-443B-A4F5-E78B91186E60}" srcOrd="3" destOrd="0" presId="urn:microsoft.com/office/officeart/2005/8/layout/bList2#1"/>
    <dgm:cxn modelId="{F33F35DE-ED6A-4602-85C9-826C0A7224B1}" type="presParOf" srcId="{F7C7DC14-8C01-4315-BB55-954C64E16C84}" destId="{0814E353-0FD3-4B29-92FD-9E6A599FA4C0}" srcOrd="5" destOrd="0" presId="urn:microsoft.com/office/officeart/2005/8/layout/bList2#1"/>
    <dgm:cxn modelId="{565E8BB5-33FE-46A8-9CA8-4CE056CA6838}" type="presParOf" srcId="{F7C7DC14-8C01-4315-BB55-954C64E16C84}" destId="{D6F1C19F-2419-456E-A5B2-20431D32E1BA}" srcOrd="6" destOrd="0" presId="urn:microsoft.com/office/officeart/2005/8/layout/bList2#1"/>
    <dgm:cxn modelId="{55F00351-FBB1-42DE-B3F6-060EAAF0A1F2}" type="presParOf" srcId="{D6F1C19F-2419-456E-A5B2-20431D32E1BA}" destId="{31B0A79E-29DA-40BD-A206-5257D957B2CA}" srcOrd="0" destOrd="0" presId="urn:microsoft.com/office/officeart/2005/8/layout/bList2#1"/>
    <dgm:cxn modelId="{D288DCDF-3978-4649-8A9A-144B3DF18A81}" type="presParOf" srcId="{D6F1C19F-2419-456E-A5B2-20431D32E1BA}" destId="{2EB5432D-E18A-438F-93DE-3B9FDCE464F0}" srcOrd="1" destOrd="0" presId="urn:microsoft.com/office/officeart/2005/8/layout/bList2#1"/>
    <dgm:cxn modelId="{7B75DE96-1AC3-4554-AC14-D182E09E09ED}" type="presParOf" srcId="{D6F1C19F-2419-456E-A5B2-20431D32E1BA}" destId="{3DE6BEC5-5D9D-4B39-8047-AF0338394A96}" srcOrd="2" destOrd="0" presId="urn:microsoft.com/office/officeart/2005/8/layout/bList2#1"/>
    <dgm:cxn modelId="{75F184B7-940F-40C2-A3BE-1C7AA64D5C8C}" type="presParOf" srcId="{D6F1C19F-2419-456E-A5B2-20431D32E1BA}" destId="{BBCF8667-2AF0-477E-8FB2-F4DFE41A36C6}" srcOrd="3" destOrd="0" presId="urn:microsoft.com/office/officeart/2005/8/layout/bList2#1"/>
    <dgm:cxn modelId="{4C99E9E3-4955-41DB-96A5-4F7761D42AC3}" type="presParOf" srcId="{F7C7DC14-8C01-4315-BB55-954C64E16C84}" destId="{513F054D-951C-4655-BA40-03F901F22431}" srcOrd="7" destOrd="0" presId="urn:microsoft.com/office/officeart/2005/8/layout/bList2#1"/>
    <dgm:cxn modelId="{AA76E4C3-005E-43A6-9848-739C259657E5}" type="presParOf" srcId="{F7C7DC14-8C01-4315-BB55-954C64E16C84}" destId="{8D2BB0ED-9C98-46D6-B1DE-69B3B6F1AD7F}" srcOrd="8" destOrd="0" presId="urn:microsoft.com/office/officeart/2005/8/layout/bList2#1"/>
    <dgm:cxn modelId="{8F935761-C533-4D0A-9D6B-16C853373011}" type="presParOf" srcId="{8D2BB0ED-9C98-46D6-B1DE-69B3B6F1AD7F}" destId="{E099655A-B107-42CE-884E-636D67C3BC80}" srcOrd="0" destOrd="0" presId="urn:microsoft.com/office/officeart/2005/8/layout/bList2#1"/>
    <dgm:cxn modelId="{230F6ADE-6937-4F04-9C6C-F9114433D90C}" type="presParOf" srcId="{8D2BB0ED-9C98-46D6-B1DE-69B3B6F1AD7F}" destId="{2DA722F4-7512-4566-BE70-C8EACC6BFB78}" srcOrd="1" destOrd="0" presId="urn:microsoft.com/office/officeart/2005/8/layout/bList2#1"/>
    <dgm:cxn modelId="{CE65CEDA-963C-4E08-86E8-E29EBC8D268B}" type="presParOf" srcId="{8D2BB0ED-9C98-46D6-B1DE-69B3B6F1AD7F}" destId="{B561DBBE-1B98-4CC6-87E6-E2D8D564B9DD}" srcOrd="2" destOrd="0" presId="urn:microsoft.com/office/officeart/2005/8/layout/bList2#1"/>
    <dgm:cxn modelId="{B8E9AE54-23D1-4D9E-9149-0021ACDB8847}" type="presParOf" srcId="{8D2BB0ED-9C98-46D6-B1DE-69B3B6F1AD7F}" destId="{FFB32064-166D-48CE-8B0C-DD2C86D82A8A}" srcOrd="3" destOrd="0" presId="urn:microsoft.com/office/officeart/2005/8/layout/bList2#1"/>
    <dgm:cxn modelId="{C9284462-B011-4A25-9017-382BC4BBFBF0}" type="presParOf" srcId="{F7C7DC14-8C01-4315-BB55-954C64E16C84}" destId="{5CF726D9-1585-4B75-9AF9-15B05E46E9A0}" srcOrd="9" destOrd="0" presId="urn:microsoft.com/office/officeart/2005/8/layout/bList2#1"/>
    <dgm:cxn modelId="{CF73451C-A9A3-4727-BFAC-FD9E82EC1959}" type="presParOf" srcId="{F7C7DC14-8C01-4315-BB55-954C64E16C84}" destId="{F9F12597-BFDA-4B8A-BC08-C2E1B3E849B1}" srcOrd="10" destOrd="0" presId="urn:microsoft.com/office/officeart/2005/8/layout/bList2#1"/>
    <dgm:cxn modelId="{BBF5ECF7-4FA6-4B11-AA39-9B9082596EA4}" type="presParOf" srcId="{F9F12597-BFDA-4B8A-BC08-C2E1B3E849B1}" destId="{1146126F-C7C6-4A62-8BEC-F9474EE5F5DD}" srcOrd="0" destOrd="0" presId="urn:microsoft.com/office/officeart/2005/8/layout/bList2#1"/>
    <dgm:cxn modelId="{79801107-DB78-46E9-95C5-8F1F4CB327B2}" type="presParOf" srcId="{F9F12597-BFDA-4B8A-BC08-C2E1B3E849B1}" destId="{38259FC1-CE3E-44F9-A159-5DFDB76F3F42}" srcOrd="1" destOrd="0" presId="urn:microsoft.com/office/officeart/2005/8/layout/bList2#1"/>
    <dgm:cxn modelId="{55A9B78A-F203-433E-8D0C-6CEE53BC1743}" type="presParOf" srcId="{F9F12597-BFDA-4B8A-BC08-C2E1B3E849B1}" destId="{543647FD-F1BC-4065-9F76-5DF462EFC662}" srcOrd="2" destOrd="0" presId="urn:microsoft.com/office/officeart/2005/8/layout/bList2#1"/>
    <dgm:cxn modelId="{0D11236D-B167-4CFA-8EDE-A3C07E463E45}" type="presParOf" srcId="{F9F12597-BFDA-4B8A-BC08-C2E1B3E849B1}" destId="{DD9B8111-5DE8-4AA4-9766-52FF04A8EE9D}" srcOrd="3" destOrd="0" presId="urn:microsoft.com/office/officeart/2005/8/layout/bList2#1"/>
    <dgm:cxn modelId="{E963FACC-6F21-4736-BDAB-B1449AB20490}" type="presParOf" srcId="{F7C7DC14-8C01-4315-BB55-954C64E16C84}" destId="{6B22935F-DB68-4721-AF0F-A025A714E9BF}" srcOrd="11" destOrd="0" presId="urn:microsoft.com/office/officeart/2005/8/layout/bList2#1"/>
    <dgm:cxn modelId="{48BACB5E-521A-4ED2-9F77-DF7CF4DAE9B5}" type="presParOf" srcId="{F7C7DC14-8C01-4315-BB55-954C64E16C84}" destId="{3E0AA0BE-20AF-496B-96A0-38C60326BBB0}" srcOrd="12" destOrd="0" presId="urn:microsoft.com/office/officeart/2005/8/layout/bList2#1"/>
    <dgm:cxn modelId="{FFFD45F6-43A1-4D1D-B112-0A080CCFF847}" type="presParOf" srcId="{3E0AA0BE-20AF-496B-96A0-38C60326BBB0}" destId="{6A51615A-F996-4CF1-B1DD-FD1E4FF57A6F}" srcOrd="0" destOrd="0" presId="urn:microsoft.com/office/officeart/2005/8/layout/bList2#1"/>
    <dgm:cxn modelId="{850E7105-5D02-4C31-AF6A-C15605B436C9}" type="presParOf" srcId="{3E0AA0BE-20AF-496B-96A0-38C60326BBB0}" destId="{77E4CB5C-E46C-4C8F-9BD0-44B0A02095D0}" srcOrd="1" destOrd="0" presId="urn:microsoft.com/office/officeart/2005/8/layout/bList2#1"/>
    <dgm:cxn modelId="{9C8F9107-9430-4326-BC85-3541B902DDD6}" type="presParOf" srcId="{3E0AA0BE-20AF-496B-96A0-38C60326BBB0}" destId="{FEF88518-EDE9-4351-917D-1C58850D9DAF}" srcOrd="2" destOrd="0" presId="urn:microsoft.com/office/officeart/2005/8/layout/bList2#1"/>
    <dgm:cxn modelId="{1DAD2B94-B123-43BA-A537-D6A34F66A04D}" type="presParOf" srcId="{3E0AA0BE-20AF-496B-96A0-38C60326BBB0}" destId="{B79B240D-85AF-4592-B5A2-F762887E00E0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247E79-1F53-416E-8755-976A973ECFC0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AB0DD8E-C124-4EBC-A065-5A1138364A6B}">
      <dgm:prSet phldrT="[Текст]" custT="1"/>
      <dgm:spPr/>
      <dgm:t>
        <a:bodyPr/>
        <a:lstStyle/>
        <a:p>
          <a:r>
            <a:rPr lang="ru-RU" sz="1400" b="1" dirty="0"/>
            <a:t>Модуль</a:t>
          </a:r>
        </a:p>
      </dgm:t>
    </dgm:pt>
    <dgm:pt modelId="{867AD08F-C4AD-40A9-81E4-F1BF34081D0C}" type="parTrans" cxnId="{EAC59B03-2F04-4AC5-85F9-1BA1DEF65BCA}">
      <dgm:prSet/>
      <dgm:spPr/>
      <dgm:t>
        <a:bodyPr/>
        <a:lstStyle/>
        <a:p>
          <a:endParaRPr lang="ru-RU"/>
        </a:p>
      </dgm:t>
    </dgm:pt>
    <dgm:pt modelId="{9B67B2E6-4EA8-45A3-8355-7A57E50024A4}" type="sibTrans" cxnId="{EAC59B03-2F04-4AC5-85F9-1BA1DEF65BCA}">
      <dgm:prSet/>
      <dgm:spPr/>
      <dgm:t>
        <a:bodyPr/>
        <a:lstStyle/>
        <a:p>
          <a:endParaRPr lang="ru-RU"/>
        </a:p>
      </dgm:t>
    </dgm:pt>
    <dgm:pt modelId="{4EB0AEF2-FEE8-4DD7-9DF9-458EC0A49C70}">
      <dgm:prSet phldrT="[Текст]" custT="1"/>
      <dgm:spPr/>
      <dgm:t>
        <a:bodyPr/>
        <a:lstStyle/>
        <a:p>
          <a:r>
            <a:rPr lang="ru-RU" sz="1400" b="1" dirty="0"/>
            <a:t>Модуль</a:t>
          </a:r>
        </a:p>
      </dgm:t>
    </dgm:pt>
    <dgm:pt modelId="{C9D74243-C938-4032-97BA-79AD505FCBC6}" type="parTrans" cxnId="{DF551DA1-3066-4179-AC78-CF40E692A552}">
      <dgm:prSet/>
      <dgm:spPr/>
      <dgm:t>
        <a:bodyPr/>
        <a:lstStyle/>
        <a:p>
          <a:endParaRPr lang="ru-RU"/>
        </a:p>
      </dgm:t>
    </dgm:pt>
    <dgm:pt modelId="{58482C8A-C904-4A10-8A5B-2C2D9B1B28C4}" type="sibTrans" cxnId="{DF551DA1-3066-4179-AC78-CF40E692A552}">
      <dgm:prSet/>
      <dgm:spPr/>
      <dgm:t>
        <a:bodyPr/>
        <a:lstStyle/>
        <a:p>
          <a:endParaRPr lang="ru-RU"/>
        </a:p>
      </dgm:t>
    </dgm:pt>
    <dgm:pt modelId="{C6556068-10D3-485E-9D98-AAA636E8381B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400" b="1" dirty="0"/>
            <a:t>Модуль</a:t>
          </a:r>
        </a:p>
      </dgm:t>
    </dgm:pt>
    <dgm:pt modelId="{C67ED3B8-7BE5-453A-9FD0-011E3B6785EC}" type="parTrans" cxnId="{14A2F31D-69E1-4273-859F-5AE3D0E7B461}">
      <dgm:prSet/>
      <dgm:spPr/>
      <dgm:t>
        <a:bodyPr/>
        <a:lstStyle/>
        <a:p>
          <a:endParaRPr lang="ru-RU"/>
        </a:p>
      </dgm:t>
    </dgm:pt>
    <dgm:pt modelId="{5415BC7F-9B35-43B3-BB11-D44D37D6011B}" type="sibTrans" cxnId="{14A2F31D-69E1-4273-859F-5AE3D0E7B461}">
      <dgm:prSet/>
      <dgm:spPr/>
      <dgm:t>
        <a:bodyPr/>
        <a:lstStyle/>
        <a:p>
          <a:endParaRPr lang="ru-RU"/>
        </a:p>
      </dgm:t>
    </dgm:pt>
    <dgm:pt modelId="{3BDA2ACD-BD0A-4AB5-AEA9-99F2FD0DE0D5}">
      <dgm:prSet phldrT="[Текст]" custT="1"/>
      <dgm:spPr/>
      <dgm:t>
        <a:bodyPr/>
        <a:lstStyle/>
        <a:p>
          <a:r>
            <a:rPr lang="ru-RU" sz="1400" b="1" dirty="0"/>
            <a:t>Модуль</a:t>
          </a:r>
        </a:p>
      </dgm:t>
    </dgm:pt>
    <dgm:pt modelId="{D904FE94-F5B0-403E-A507-980E1E2354AE}" type="parTrans" cxnId="{D7BF0FB6-4830-4293-984C-DAFF09654D8A}">
      <dgm:prSet/>
      <dgm:spPr/>
      <dgm:t>
        <a:bodyPr/>
        <a:lstStyle/>
        <a:p>
          <a:endParaRPr lang="ru-RU"/>
        </a:p>
      </dgm:t>
    </dgm:pt>
    <dgm:pt modelId="{74591223-3F66-4293-8679-BF48BF21A744}" type="sibTrans" cxnId="{D7BF0FB6-4830-4293-984C-DAFF09654D8A}">
      <dgm:prSet/>
      <dgm:spPr/>
      <dgm:t>
        <a:bodyPr/>
        <a:lstStyle/>
        <a:p>
          <a:endParaRPr lang="ru-RU"/>
        </a:p>
      </dgm:t>
    </dgm:pt>
    <dgm:pt modelId="{1E054A16-9C33-43A8-8090-FEED26DA89AA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400" b="1" dirty="0"/>
            <a:t>Модуль</a:t>
          </a:r>
        </a:p>
      </dgm:t>
    </dgm:pt>
    <dgm:pt modelId="{62B1DCFB-D298-44AF-8D53-AFEF374A07A9}" type="parTrans" cxnId="{7DB78725-0DB2-447A-B22D-DB3281FF3627}">
      <dgm:prSet/>
      <dgm:spPr/>
      <dgm:t>
        <a:bodyPr/>
        <a:lstStyle/>
        <a:p>
          <a:endParaRPr lang="ru-RU"/>
        </a:p>
      </dgm:t>
    </dgm:pt>
    <dgm:pt modelId="{CD6B93EC-7DFC-415F-8634-16219FD2CA0A}" type="sibTrans" cxnId="{7DB78725-0DB2-447A-B22D-DB3281FF3627}">
      <dgm:prSet/>
      <dgm:spPr/>
      <dgm:t>
        <a:bodyPr/>
        <a:lstStyle/>
        <a:p>
          <a:endParaRPr lang="ru-RU"/>
        </a:p>
      </dgm:t>
    </dgm:pt>
    <dgm:pt modelId="{4AF34F70-A7D7-42ED-BBC6-9F32B6AC3722}">
      <dgm:prSet phldrT="[Текст]" custT="1"/>
      <dgm:spPr/>
      <dgm:t>
        <a:bodyPr/>
        <a:lstStyle/>
        <a:p>
          <a:r>
            <a:rPr lang="ru-RU" sz="1400" b="1" dirty="0"/>
            <a:t>Модуль</a:t>
          </a:r>
        </a:p>
      </dgm:t>
    </dgm:pt>
    <dgm:pt modelId="{CC3C6F8E-CD6F-458E-BD37-8A13C0614D34}" type="parTrans" cxnId="{EF391D7A-B7F8-440F-9DCA-477B7B7C6BF8}">
      <dgm:prSet/>
      <dgm:spPr/>
      <dgm:t>
        <a:bodyPr/>
        <a:lstStyle/>
        <a:p>
          <a:endParaRPr lang="ru-RU"/>
        </a:p>
      </dgm:t>
    </dgm:pt>
    <dgm:pt modelId="{E43B682E-AD34-44DF-9A5E-4763215E8B67}" type="sibTrans" cxnId="{EF391D7A-B7F8-440F-9DCA-477B7B7C6BF8}">
      <dgm:prSet/>
      <dgm:spPr/>
      <dgm:t>
        <a:bodyPr/>
        <a:lstStyle/>
        <a:p>
          <a:endParaRPr lang="ru-RU"/>
        </a:p>
      </dgm:t>
    </dgm:pt>
    <dgm:pt modelId="{C67532D0-AB7A-4B5D-942F-B1C3E1DBC9CC}">
      <dgm:prSet phldrT="[Текст]" custT="1"/>
      <dgm:spPr/>
      <dgm:t>
        <a:bodyPr/>
        <a:lstStyle/>
        <a:p>
          <a:r>
            <a:rPr lang="ru-RU" sz="1400" b="1" dirty="0"/>
            <a:t>Модуль</a:t>
          </a:r>
        </a:p>
      </dgm:t>
    </dgm:pt>
    <dgm:pt modelId="{40408347-7501-4F14-9764-F38AFA9D7B14}" type="parTrans" cxnId="{593DE276-F732-44BC-A149-CED8BB568FB1}">
      <dgm:prSet/>
      <dgm:spPr/>
      <dgm:t>
        <a:bodyPr/>
        <a:lstStyle/>
        <a:p>
          <a:endParaRPr lang="ru-RU"/>
        </a:p>
      </dgm:t>
    </dgm:pt>
    <dgm:pt modelId="{ABE5A940-A10B-428F-B2FC-0F62246BA008}" type="sibTrans" cxnId="{593DE276-F732-44BC-A149-CED8BB568FB1}">
      <dgm:prSet/>
      <dgm:spPr/>
      <dgm:t>
        <a:bodyPr/>
        <a:lstStyle/>
        <a:p>
          <a:endParaRPr lang="ru-RU"/>
        </a:p>
      </dgm:t>
    </dgm:pt>
    <dgm:pt modelId="{F3574F41-B077-425A-A287-FC021321FFD2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400" b="1" dirty="0"/>
            <a:t>Модуль</a:t>
          </a:r>
        </a:p>
      </dgm:t>
    </dgm:pt>
    <dgm:pt modelId="{310927F4-9C58-4077-8192-5228D6806BF8}" type="parTrans" cxnId="{B4C36E12-CB0E-4E62-933C-B4995328CC42}">
      <dgm:prSet/>
      <dgm:spPr/>
      <dgm:t>
        <a:bodyPr/>
        <a:lstStyle/>
        <a:p>
          <a:endParaRPr lang="ru-RU"/>
        </a:p>
      </dgm:t>
    </dgm:pt>
    <dgm:pt modelId="{E12C21F5-E3CD-4521-A61F-B88C8505DD5F}" type="sibTrans" cxnId="{B4C36E12-CB0E-4E62-933C-B4995328CC42}">
      <dgm:prSet/>
      <dgm:spPr/>
      <dgm:t>
        <a:bodyPr/>
        <a:lstStyle/>
        <a:p>
          <a:endParaRPr lang="ru-RU"/>
        </a:p>
      </dgm:t>
    </dgm:pt>
    <dgm:pt modelId="{FAD1AB94-486A-4053-97BF-3FD19450CD3F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400" b="1" dirty="0"/>
            <a:t>питание</a:t>
          </a:r>
        </a:p>
      </dgm:t>
    </dgm:pt>
    <dgm:pt modelId="{0001A08E-F96D-495D-872E-51BCB60ACD4F}" type="parTrans" cxnId="{9DD6DCCC-394C-4FEA-A11C-224857A68DBF}">
      <dgm:prSet/>
      <dgm:spPr/>
      <dgm:t>
        <a:bodyPr/>
        <a:lstStyle/>
        <a:p>
          <a:endParaRPr lang="ru-RU"/>
        </a:p>
      </dgm:t>
    </dgm:pt>
    <dgm:pt modelId="{EA877FA2-9FF0-4EB8-BDA1-CA28C5A9F731}" type="sibTrans" cxnId="{9DD6DCCC-394C-4FEA-A11C-224857A68DBF}">
      <dgm:prSet/>
      <dgm:spPr/>
      <dgm:t>
        <a:bodyPr/>
        <a:lstStyle/>
        <a:p>
          <a:endParaRPr lang="ru-RU"/>
        </a:p>
      </dgm:t>
    </dgm:pt>
    <dgm:pt modelId="{A02E259C-7656-47EC-B4B8-B99DD4B945BB}">
      <dgm:prSet phldrT="[Текст]" custT="1"/>
      <dgm:spPr/>
      <dgm:t>
        <a:bodyPr/>
        <a:lstStyle/>
        <a:p>
          <a:r>
            <a:rPr lang="ru-RU" sz="1400" b="1" dirty="0"/>
            <a:t>движение</a:t>
          </a:r>
        </a:p>
      </dgm:t>
    </dgm:pt>
    <dgm:pt modelId="{D8B90ECD-AD9C-411D-8BAC-FCEB783282B4}" type="parTrans" cxnId="{330FA9CD-B7CC-4217-8065-D0ABF03D8B8B}">
      <dgm:prSet/>
      <dgm:spPr/>
      <dgm:t>
        <a:bodyPr/>
        <a:lstStyle/>
        <a:p>
          <a:endParaRPr lang="ru-RU"/>
        </a:p>
      </dgm:t>
    </dgm:pt>
    <dgm:pt modelId="{AEE49AA2-ACE0-4EEB-A08F-26124A0B854E}" type="sibTrans" cxnId="{330FA9CD-B7CC-4217-8065-D0ABF03D8B8B}">
      <dgm:prSet/>
      <dgm:spPr/>
      <dgm:t>
        <a:bodyPr/>
        <a:lstStyle/>
        <a:p>
          <a:endParaRPr lang="ru-RU"/>
        </a:p>
      </dgm:t>
    </dgm:pt>
    <dgm:pt modelId="{57EF6927-C8C6-49EB-9B36-EB93BA6427D3}">
      <dgm:prSet phldrT="[Текст]" custT="1"/>
      <dgm:spPr/>
      <dgm:t>
        <a:bodyPr/>
        <a:lstStyle/>
        <a:p>
          <a:r>
            <a:rPr lang="ru-RU" sz="1400" b="1" dirty="0"/>
            <a:t>репродуктивное здоровье</a:t>
          </a:r>
        </a:p>
      </dgm:t>
    </dgm:pt>
    <dgm:pt modelId="{2429FF00-730D-40DB-9406-447B1167ABE8}" type="parTrans" cxnId="{F37D1BE4-4D02-4562-B153-D13A5913BE18}">
      <dgm:prSet/>
      <dgm:spPr/>
      <dgm:t>
        <a:bodyPr/>
        <a:lstStyle/>
        <a:p>
          <a:endParaRPr lang="ru-RU"/>
        </a:p>
      </dgm:t>
    </dgm:pt>
    <dgm:pt modelId="{E03D53F9-587E-4CE9-A179-BB690D08D931}" type="sibTrans" cxnId="{F37D1BE4-4D02-4562-B153-D13A5913BE18}">
      <dgm:prSet/>
      <dgm:spPr/>
      <dgm:t>
        <a:bodyPr/>
        <a:lstStyle/>
        <a:p>
          <a:endParaRPr lang="ru-RU"/>
        </a:p>
      </dgm:t>
    </dgm:pt>
    <dgm:pt modelId="{769B935A-DFE3-4170-AC65-8907BC032C78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400" b="1" dirty="0"/>
            <a:t>профилактика потребления алкоголя</a:t>
          </a:r>
        </a:p>
      </dgm:t>
    </dgm:pt>
    <dgm:pt modelId="{027B0C81-CF92-42EF-A13E-92A5279F016A}" type="parTrans" cxnId="{DA45674F-E113-4D73-A438-18F32891A0F7}">
      <dgm:prSet/>
      <dgm:spPr/>
      <dgm:t>
        <a:bodyPr/>
        <a:lstStyle/>
        <a:p>
          <a:endParaRPr lang="ru-RU"/>
        </a:p>
      </dgm:t>
    </dgm:pt>
    <dgm:pt modelId="{A3BFC59F-F782-46D1-B0D2-B83B453C43B3}" type="sibTrans" cxnId="{DA45674F-E113-4D73-A438-18F32891A0F7}">
      <dgm:prSet/>
      <dgm:spPr/>
      <dgm:t>
        <a:bodyPr/>
        <a:lstStyle/>
        <a:p>
          <a:endParaRPr lang="ru-RU"/>
        </a:p>
      </dgm:t>
    </dgm:pt>
    <dgm:pt modelId="{9A21030D-12ED-4739-BE89-45C4E499DE3F}">
      <dgm:prSet phldrT="[Текст]" custT="1"/>
      <dgm:spPr/>
      <dgm:t>
        <a:bodyPr/>
        <a:lstStyle/>
        <a:p>
          <a:r>
            <a:rPr lang="ru-RU" sz="1400" b="1" dirty="0"/>
            <a:t>профилактика курения</a:t>
          </a:r>
        </a:p>
      </dgm:t>
    </dgm:pt>
    <dgm:pt modelId="{D0A8CC37-3823-4CEB-BB9F-8204CD6ADF74}" type="parTrans" cxnId="{E97233BA-56F6-44E8-BFEA-E9135572E87B}">
      <dgm:prSet/>
      <dgm:spPr/>
      <dgm:t>
        <a:bodyPr/>
        <a:lstStyle/>
        <a:p>
          <a:endParaRPr lang="ru-RU"/>
        </a:p>
      </dgm:t>
    </dgm:pt>
    <dgm:pt modelId="{F07C39B8-68A7-4A60-A4B0-7E088A249447}" type="sibTrans" cxnId="{E97233BA-56F6-44E8-BFEA-E9135572E87B}">
      <dgm:prSet/>
      <dgm:spPr/>
      <dgm:t>
        <a:bodyPr/>
        <a:lstStyle/>
        <a:p>
          <a:endParaRPr lang="ru-RU"/>
        </a:p>
      </dgm:t>
    </dgm:pt>
    <dgm:pt modelId="{11B2E9FE-22BB-4A16-BA27-84C13488BB9F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400" b="1" dirty="0" err="1"/>
            <a:t>Вакцино</a:t>
          </a:r>
          <a:r>
            <a:rPr lang="ru-RU" sz="1400" b="1" dirty="0"/>
            <a:t>-профилактика</a:t>
          </a:r>
        </a:p>
      </dgm:t>
    </dgm:pt>
    <dgm:pt modelId="{756703AC-F896-452B-853F-095111C540C4}" type="parTrans" cxnId="{22309627-E52E-4DD5-A88C-1756CCCC9073}">
      <dgm:prSet/>
      <dgm:spPr/>
      <dgm:t>
        <a:bodyPr/>
        <a:lstStyle/>
        <a:p>
          <a:endParaRPr lang="ru-RU"/>
        </a:p>
      </dgm:t>
    </dgm:pt>
    <dgm:pt modelId="{E5625610-8485-4712-ABDF-C2287A837093}" type="sibTrans" cxnId="{22309627-E52E-4DD5-A88C-1756CCCC9073}">
      <dgm:prSet/>
      <dgm:spPr/>
      <dgm:t>
        <a:bodyPr/>
        <a:lstStyle/>
        <a:p>
          <a:endParaRPr lang="ru-RU"/>
        </a:p>
      </dgm:t>
    </dgm:pt>
    <dgm:pt modelId="{00C4AE53-2961-4301-B988-AB443FE5A30F}">
      <dgm:prSet phldrT="[Текст]" custT="1"/>
      <dgm:spPr/>
      <dgm:t>
        <a:bodyPr/>
        <a:lstStyle/>
        <a:p>
          <a:r>
            <a:rPr lang="ru-RU" sz="1400" b="1" dirty="0" err="1"/>
            <a:t>онко</a:t>
          </a:r>
          <a:endParaRPr lang="ru-RU" sz="1400" b="1" dirty="0"/>
        </a:p>
      </dgm:t>
    </dgm:pt>
    <dgm:pt modelId="{D2E3A248-3E92-4F03-9F9F-5942CC5BE7B8}" type="parTrans" cxnId="{ED146A02-03D8-49DA-8D0C-BED8D04AC48D}">
      <dgm:prSet/>
      <dgm:spPr/>
      <dgm:t>
        <a:bodyPr/>
        <a:lstStyle/>
        <a:p>
          <a:endParaRPr lang="ru-RU"/>
        </a:p>
      </dgm:t>
    </dgm:pt>
    <dgm:pt modelId="{7160A701-194E-4653-A6B3-13A6FDC4D3C1}" type="sibTrans" cxnId="{ED146A02-03D8-49DA-8D0C-BED8D04AC48D}">
      <dgm:prSet/>
      <dgm:spPr/>
      <dgm:t>
        <a:bodyPr/>
        <a:lstStyle/>
        <a:p>
          <a:endParaRPr lang="ru-RU"/>
        </a:p>
      </dgm:t>
    </dgm:pt>
    <dgm:pt modelId="{B6B7E6BB-1BF9-4437-8E00-6C515657DABD}">
      <dgm:prSet phldrT="[Текст]" custT="1"/>
      <dgm:spPr/>
      <dgm:t>
        <a:bodyPr/>
        <a:lstStyle/>
        <a:p>
          <a:r>
            <a:rPr lang="ru-RU" sz="1400" b="1" dirty="0"/>
            <a:t>БСК</a:t>
          </a:r>
        </a:p>
      </dgm:t>
    </dgm:pt>
    <dgm:pt modelId="{D9ACC9C4-9358-42CD-A113-1256EA57C8B2}" type="parTrans" cxnId="{411841D7-96FC-427C-B23C-2412B8E6E473}">
      <dgm:prSet/>
      <dgm:spPr/>
      <dgm:t>
        <a:bodyPr/>
        <a:lstStyle/>
        <a:p>
          <a:endParaRPr lang="ru-RU"/>
        </a:p>
      </dgm:t>
    </dgm:pt>
    <dgm:pt modelId="{0A26F06A-9B13-45F1-A032-339841A0F527}" type="sibTrans" cxnId="{411841D7-96FC-427C-B23C-2412B8E6E473}">
      <dgm:prSet/>
      <dgm:spPr/>
      <dgm:t>
        <a:bodyPr/>
        <a:lstStyle/>
        <a:p>
          <a:endParaRPr lang="ru-RU"/>
        </a:p>
      </dgm:t>
    </dgm:pt>
    <dgm:pt modelId="{561042D3-C657-418E-85B7-A24FBFC9D222}" type="pres">
      <dgm:prSet presAssocID="{9F247E79-1F53-416E-8755-976A973ECFC0}" presName="diagram" presStyleCnt="0">
        <dgm:presLayoutVars>
          <dgm:dir/>
          <dgm:resizeHandles val="exact"/>
        </dgm:presLayoutVars>
      </dgm:prSet>
      <dgm:spPr/>
    </dgm:pt>
    <dgm:pt modelId="{F3FD265B-24E6-4754-A5B6-D2E401D2E4CF}" type="pres">
      <dgm:prSet presAssocID="{F3574F41-B077-425A-A287-FC021321FFD2}" presName="node" presStyleLbl="node1" presStyleIdx="0" presStyleCnt="8">
        <dgm:presLayoutVars>
          <dgm:bulletEnabled val="1"/>
        </dgm:presLayoutVars>
      </dgm:prSet>
      <dgm:spPr/>
    </dgm:pt>
    <dgm:pt modelId="{98656A39-A14E-41B1-8D44-1B7F6D5E1AD0}" type="pres">
      <dgm:prSet presAssocID="{E12C21F5-E3CD-4521-A61F-B88C8505DD5F}" presName="sibTrans" presStyleCnt="0"/>
      <dgm:spPr/>
    </dgm:pt>
    <dgm:pt modelId="{486AD800-B021-4F5E-BD26-36501DCB8C07}" type="pres">
      <dgm:prSet presAssocID="{4AB0DD8E-C124-4EBC-A065-5A1138364A6B}" presName="node" presStyleLbl="node1" presStyleIdx="1" presStyleCnt="8">
        <dgm:presLayoutVars>
          <dgm:bulletEnabled val="1"/>
        </dgm:presLayoutVars>
      </dgm:prSet>
      <dgm:spPr/>
    </dgm:pt>
    <dgm:pt modelId="{C335B90B-6071-45BE-BD58-0BB7535CA73E}" type="pres">
      <dgm:prSet presAssocID="{9B67B2E6-4EA8-45A3-8355-7A57E50024A4}" presName="sibTrans" presStyleCnt="0"/>
      <dgm:spPr/>
    </dgm:pt>
    <dgm:pt modelId="{B5BA5DFC-278A-41AE-8C05-5163E3957CE3}" type="pres">
      <dgm:prSet presAssocID="{4EB0AEF2-FEE8-4DD7-9DF9-458EC0A49C70}" presName="node" presStyleLbl="node1" presStyleIdx="2" presStyleCnt="8">
        <dgm:presLayoutVars>
          <dgm:bulletEnabled val="1"/>
        </dgm:presLayoutVars>
      </dgm:prSet>
      <dgm:spPr/>
    </dgm:pt>
    <dgm:pt modelId="{D54341F6-96F8-483E-B8DC-00D444F2C5DD}" type="pres">
      <dgm:prSet presAssocID="{58482C8A-C904-4A10-8A5B-2C2D9B1B28C4}" presName="sibTrans" presStyleCnt="0"/>
      <dgm:spPr/>
    </dgm:pt>
    <dgm:pt modelId="{977B7349-D0D4-452B-B257-BC623B1F1196}" type="pres">
      <dgm:prSet presAssocID="{C6556068-10D3-485E-9D98-AAA636E8381B}" presName="node" presStyleLbl="node1" presStyleIdx="3" presStyleCnt="8">
        <dgm:presLayoutVars>
          <dgm:bulletEnabled val="1"/>
        </dgm:presLayoutVars>
      </dgm:prSet>
      <dgm:spPr/>
    </dgm:pt>
    <dgm:pt modelId="{FA17D531-4850-46FA-927B-CB7CF092A730}" type="pres">
      <dgm:prSet presAssocID="{5415BC7F-9B35-43B3-BB11-D44D37D6011B}" presName="sibTrans" presStyleCnt="0"/>
      <dgm:spPr/>
    </dgm:pt>
    <dgm:pt modelId="{E1E7FE29-4887-40E6-B3C6-832010A8EA9B}" type="pres">
      <dgm:prSet presAssocID="{3BDA2ACD-BD0A-4AB5-AEA9-99F2FD0DE0D5}" presName="node" presStyleLbl="node1" presStyleIdx="4" presStyleCnt="8">
        <dgm:presLayoutVars>
          <dgm:bulletEnabled val="1"/>
        </dgm:presLayoutVars>
      </dgm:prSet>
      <dgm:spPr/>
    </dgm:pt>
    <dgm:pt modelId="{B689F12A-3AFD-4050-A3A8-B561123B8037}" type="pres">
      <dgm:prSet presAssocID="{74591223-3F66-4293-8679-BF48BF21A744}" presName="sibTrans" presStyleCnt="0"/>
      <dgm:spPr/>
    </dgm:pt>
    <dgm:pt modelId="{D7CC26BD-6723-4AA4-8045-4BC1158A0240}" type="pres">
      <dgm:prSet presAssocID="{1E054A16-9C33-43A8-8090-FEED26DA89AA}" presName="node" presStyleLbl="node1" presStyleIdx="5" presStyleCnt="8">
        <dgm:presLayoutVars>
          <dgm:bulletEnabled val="1"/>
        </dgm:presLayoutVars>
      </dgm:prSet>
      <dgm:spPr/>
    </dgm:pt>
    <dgm:pt modelId="{FA964F03-E586-47F7-8DFA-7542B8915B1E}" type="pres">
      <dgm:prSet presAssocID="{CD6B93EC-7DFC-415F-8634-16219FD2CA0A}" presName="sibTrans" presStyleCnt="0"/>
      <dgm:spPr/>
    </dgm:pt>
    <dgm:pt modelId="{DF562795-3DB6-49BD-ACB8-A39D77CBA667}" type="pres">
      <dgm:prSet presAssocID="{4AF34F70-A7D7-42ED-BBC6-9F32B6AC3722}" presName="node" presStyleLbl="node1" presStyleIdx="6" presStyleCnt="8">
        <dgm:presLayoutVars>
          <dgm:bulletEnabled val="1"/>
        </dgm:presLayoutVars>
      </dgm:prSet>
      <dgm:spPr/>
    </dgm:pt>
    <dgm:pt modelId="{FB62FD5B-924D-4FF6-BC4A-9EB4D2DDCF5A}" type="pres">
      <dgm:prSet presAssocID="{E43B682E-AD34-44DF-9A5E-4763215E8B67}" presName="sibTrans" presStyleCnt="0"/>
      <dgm:spPr/>
    </dgm:pt>
    <dgm:pt modelId="{E5D573C5-8498-4C70-9EC6-69FA5948B9C6}" type="pres">
      <dgm:prSet presAssocID="{C67532D0-AB7A-4B5D-942F-B1C3E1DBC9CC}" presName="node" presStyleLbl="node1" presStyleIdx="7" presStyleCnt="8">
        <dgm:presLayoutVars>
          <dgm:bulletEnabled val="1"/>
        </dgm:presLayoutVars>
      </dgm:prSet>
      <dgm:spPr/>
    </dgm:pt>
  </dgm:ptLst>
  <dgm:cxnLst>
    <dgm:cxn modelId="{19285E02-E556-4984-875F-B0172F3E0742}" type="presOf" srcId="{00C4AE53-2961-4301-B988-AB443FE5A30F}" destId="{DF562795-3DB6-49BD-ACB8-A39D77CBA667}" srcOrd="0" destOrd="1" presId="urn:microsoft.com/office/officeart/2005/8/layout/default"/>
    <dgm:cxn modelId="{ED146A02-03D8-49DA-8D0C-BED8D04AC48D}" srcId="{4AF34F70-A7D7-42ED-BBC6-9F32B6AC3722}" destId="{00C4AE53-2961-4301-B988-AB443FE5A30F}" srcOrd="0" destOrd="0" parTransId="{D2E3A248-3E92-4F03-9F9F-5942CC5BE7B8}" sibTransId="{7160A701-194E-4653-A6B3-13A6FDC4D3C1}"/>
    <dgm:cxn modelId="{EAC59B03-2F04-4AC5-85F9-1BA1DEF65BCA}" srcId="{9F247E79-1F53-416E-8755-976A973ECFC0}" destId="{4AB0DD8E-C124-4EBC-A065-5A1138364A6B}" srcOrd="1" destOrd="0" parTransId="{867AD08F-C4AD-40A9-81E4-F1BF34081D0C}" sibTransId="{9B67B2E6-4EA8-45A3-8355-7A57E50024A4}"/>
    <dgm:cxn modelId="{B4C36E12-CB0E-4E62-933C-B4995328CC42}" srcId="{9F247E79-1F53-416E-8755-976A973ECFC0}" destId="{F3574F41-B077-425A-A287-FC021321FFD2}" srcOrd="0" destOrd="0" parTransId="{310927F4-9C58-4077-8192-5228D6806BF8}" sibTransId="{E12C21F5-E3CD-4521-A61F-B88C8505DD5F}"/>
    <dgm:cxn modelId="{14A2F31D-69E1-4273-859F-5AE3D0E7B461}" srcId="{9F247E79-1F53-416E-8755-976A973ECFC0}" destId="{C6556068-10D3-485E-9D98-AAA636E8381B}" srcOrd="3" destOrd="0" parTransId="{C67ED3B8-7BE5-453A-9FD0-011E3B6785EC}" sibTransId="{5415BC7F-9B35-43B3-BB11-D44D37D6011B}"/>
    <dgm:cxn modelId="{EE919E21-A7DA-43C9-B231-F483BD94DAAD}" type="presOf" srcId="{B6B7E6BB-1BF9-4437-8E00-6C515657DABD}" destId="{E5D573C5-8498-4C70-9EC6-69FA5948B9C6}" srcOrd="0" destOrd="1" presId="urn:microsoft.com/office/officeart/2005/8/layout/default"/>
    <dgm:cxn modelId="{7DB78725-0DB2-447A-B22D-DB3281FF3627}" srcId="{9F247E79-1F53-416E-8755-976A973ECFC0}" destId="{1E054A16-9C33-43A8-8090-FEED26DA89AA}" srcOrd="5" destOrd="0" parTransId="{62B1DCFB-D298-44AF-8D53-AFEF374A07A9}" sibTransId="{CD6B93EC-7DFC-415F-8634-16219FD2CA0A}"/>
    <dgm:cxn modelId="{22309627-E52E-4DD5-A88C-1756CCCC9073}" srcId="{1E054A16-9C33-43A8-8090-FEED26DA89AA}" destId="{11B2E9FE-22BB-4A16-BA27-84C13488BB9F}" srcOrd="0" destOrd="0" parTransId="{756703AC-F896-452B-853F-095111C540C4}" sibTransId="{E5625610-8485-4712-ABDF-C2287A837093}"/>
    <dgm:cxn modelId="{DA7AD530-8CDB-45BE-9B25-E0A99E044D5B}" type="presOf" srcId="{9F247E79-1F53-416E-8755-976A973ECFC0}" destId="{561042D3-C657-418E-85B7-A24FBFC9D222}" srcOrd="0" destOrd="0" presId="urn:microsoft.com/office/officeart/2005/8/layout/default"/>
    <dgm:cxn modelId="{F41AD534-A94F-4FC5-BFCB-6D8888D32ABF}" type="presOf" srcId="{F3574F41-B077-425A-A287-FC021321FFD2}" destId="{F3FD265B-24E6-4754-A5B6-D2E401D2E4CF}" srcOrd="0" destOrd="0" presId="urn:microsoft.com/office/officeart/2005/8/layout/default"/>
    <dgm:cxn modelId="{BF168D40-359D-4016-B802-AD3C548325DD}" type="presOf" srcId="{1E054A16-9C33-43A8-8090-FEED26DA89AA}" destId="{D7CC26BD-6723-4AA4-8045-4BC1158A0240}" srcOrd="0" destOrd="0" presId="urn:microsoft.com/office/officeart/2005/8/layout/default"/>
    <dgm:cxn modelId="{24DD1243-AE9C-4AE0-B0F3-61B2848FE88F}" type="presOf" srcId="{4AB0DD8E-C124-4EBC-A065-5A1138364A6B}" destId="{486AD800-B021-4F5E-BD26-36501DCB8C07}" srcOrd="0" destOrd="0" presId="urn:microsoft.com/office/officeart/2005/8/layout/default"/>
    <dgm:cxn modelId="{4B5DDC45-068E-45F3-B6A7-E345BD34D69C}" type="presOf" srcId="{4AF34F70-A7D7-42ED-BBC6-9F32B6AC3722}" destId="{DF562795-3DB6-49BD-ACB8-A39D77CBA667}" srcOrd="0" destOrd="0" presId="urn:microsoft.com/office/officeart/2005/8/layout/default"/>
    <dgm:cxn modelId="{CE60366A-0509-4EE3-8501-F79B291CEA00}" type="presOf" srcId="{9A21030D-12ED-4739-BE89-45C4E499DE3F}" destId="{E1E7FE29-4887-40E6-B3C6-832010A8EA9B}" srcOrd="0" destOrd="1" presId="urn:microsoft.com/office/officeart/2005/8/layout/default"/>
    <dgm:cxn modelId="{3BBBAC4A-CC57-48BC-9CF1-A28D65F18E1C}" type="presOf" srcId="{4EB0AEF2-FEE8-4DD7-9DF9-458EC0A49C70}" destId="{B5BA5DFC-278A-41AE-8C05-5163E3957CE3}" srcOrd="0" destOrd="0" presId="urn:microsoft.com/office/officeart/2005/8/layout/default"/>
    <dgm:cxn modelId="{DA45674F-E113-4D73-A438-18F32891A0F7}" srcId="{C6556068-10D3-485E-9D98-AAA636E8381B}" destId="{769B935A-DFE3-4170-AC65-8907BC032C78}" srcOrd="0" destOrd="0" parTransId="{027B0C81-CF92-42EF-A13E-92A5279F016A}" sibTransId="{A3BFC59F-F782-46D1-B0D2-B83B453C43B3}"/>
    <dgm:cxn modelId="{593DE276-F732-44BC-A149-CED8BB568FB1}" srcId="{9F247E79-1F53-416E-8755-976A973ECFC0}" destId="{C67532D0-AB7A-4B5D-942F-B1C3E1DBC9CC}" srcOrd="7" destOrd="0" parTransId="{40408347-7501-4F14-9764-F38AFA9D7B14}" sibTransId="{ABE5A940-A10B-428F-B2FC-0F62246BA008}"/>
    <dgm:cxn modelId="{EF391D7A-B7F8-440F-9DCA-477B7B7C6BF8}" srcId="{9F247E79-1F53-416E-8755-976A973ECFC0}" destId="{4AF34F70-A7D7-42ED-BBC6-9F32B6AC3722}" srcOrd="6" destOrd="0" parTransId="{CC3C6F8E-CD6F-458E-BD37-8A13C0614D34}" sibTransId="{E43B682E-AD34-44DF-9A5E-4763215E8B67}"/>
    <dgm:cxn modelId="{CE9D2480-C946-4D7B-AE46-4AB324334565}" type="presOf" srcId="{C6556068-10D3-485E-9D98-AAA636E8381B}" destId="{977B7349-D0D4-452B-B257-BC623B1F1196}" srcOrd="0" destOrd="0" presId="urn:microsoft.com/office/officeart/2005/8/layout/default"/>
    <dgm:cxn modelId="{B915F39F-9040-4ABE-B439-58B96781A83C}" type="presOf" srcId="{C67532D0-AB7A-4B5D-942F-B1C3E1DBC9CC}" destId="{E5D573C5-8498-4C70-9EC6-69FA5948B9C6}" srcOrd="0" destOrd="0" presId="urn:microsoft.com/office/officeart/2005/8/layout/default"/>
    <dgm:cxn modelId="{DF551DA1-3066-4179-AC78-CF40E692A552}" srcId="{9F247E79-1F53-416E-8755-976A973ECFC0}" destId="{4EB0AEF2-FEE8-4DD7-9DF9-458EC0A49C70}" srcOrd="2" destOrd="0" parTransId="{C9D74243-C938-4032-97BA-79AD505FCBC6}" sibTransId="{58482C8A-C904-4A10-8A5B-2C2D9B1B28C4}"/>
    <dgm:cxn modelId="{B2CD2EAF-14DD-4522-9F65-DAA11DF4CA15}" type="presOf" srcId="{FAD1AB94-486A-4053-97BF-3FD19450CD3F}" destId="{F3FD265B-24E6-4754-A5B6-D2E401D2E4CF}" srcOrd="0" destOrd="1" presId="urn:microsoft.com/office/officeart/2005/8/layout/default"/>
    <dgm:cxn modelId="{D7BF0FB6-4830-4293-984C-DAFF09654D8A}" srcId="{9F247E79-1F53-416E-8755-976A973ECFC0}" destId="{3BDA2ACD-BD0A-4AB5-AEA9-99F2FD0DE0D5}" srcOrd="4" destOrd="0" parTransId="{D904FE94-F5B0-403E-A507-980E1E2354AE}" sibTransId="{74591223-3F66-4293-8679-BF48BF21A744}"/>
    <dgm:cxn modelId="{E97233BA-56F6-44E8-BFEA-E9135572E87B}" srcId="{3BDA2ACD-BD0A-4AB5-AEA9-99F2FD0DE0D5}" destId="{9A21030D-12ED-4739-BE89-45C4E499DE3F}" srcOrd="0" destOrd="0" parTransId="{D0A8CC37-3823-4CEB-BB9F-8204CD6ADF74}" sibTransId="{F07C39B8-68A7-4A60-A4B0-7E088A249447}"/>
    <dgm:cxn modelId="{0C615EBC-D60D-4095-BBBA-324841DCCF43}" type="presOf" srcId="{A02E259C-7656-47EC-B4B8-B99DD4B945BB}" destId="{486AD800-B021-4F5E-BD26-36501DCB8C07}" srcOrd="0" destOrd="1" presId="urn:microsoft.com/office/officeart/2005/8/layout/default"/>
    <dgm:cxn modelId="{8A62F8BD-B880-4924-B961-5C0D1F5934A7}" type="presOf" srcId="{3BDA2ACD-BD0A-4AB5-AEA9-99F2FD0DE0D5}" destId="{E1E7FE29-4887-40E6-B3C6-832010A8EA9B}" srcOrd="0" destOrd="0" presId="urn:microsoft.com/office/officeart/2005/8/layout/default"/>
    <dgm:cxn modelId="{812C89C0-2E62-4749-B067-8714E36195E2}" type="presOf" srcId="{769B935A-DFE3-4170-AC65-8907BC032C78}" destId="{977B7349-D0D4-452B-B257-BC623B1F1196}" srcOrd="0" destOrd="1" presId="urn:microsoft.com/office/officeart/2005/8/layout/default"/>
    <dgm:cxn modelId="{BDF56BC2-3212-4430-8CA9-C094CBACCAF6}" type="presOf" srcId="{11B2E9FE-22BB-4A16-BA27-84C13488BB9F}" destId="{D7CC26BD-6723-4AA4-8045-4BC1158A0240}" srcOrd="0" destOrd="1" presId="urn:microsoft.com/office/officeart/2005/8/layout/default"/>
    <dgm:cxn modelId="{9DD6DCCC-394C-4FEA-A11C-224857A68DBF}" srcId="{F3574F41-B077-425A-A287-FC021321FFD2}" destId="{FAD1AB94-486A-4053-97BF-3FD19450CD3F}" srcOrd="0" destOrd="0" parTransId="{0001A08E-F96D-495D-872E-51BCB60ACD4F}" sibTransId="{EA877FA2-9FF0-4EB8-BDA1-CA28C5A9F731}"/>
    <dgm:cxn modelId="{330FA9CD-B7CC-4217-8065-D0ABF03D8B8B}" srcId="{4AB0DD8E-C124-4EBC-A065-5A1138364A6B}" destId="{A02E259C-7656-47EC-B4B8-B99DD4B945BB}" srcOrd="0" destOrd="0" parTransId="{D8B90ECD-AD9C-411D-8BAC-FCEB783282B4}" sibTransId="{AEE49AA2-ACE0-4EEB-A08F-26124A0B854E}"/>
    <dgm:cxn modelId="{411841D7-96FC-427C-B23C-2412B8E6E473}" srcId="{C67532D0-AB7A-4B5D-942F-B1C3E1DBC9CC}" destId="{B6B7E6BB-1BF9-4437-8E00-6C515657DABD}" srcOrd="0" destOrd="0" parTransId="{D9ACC9C4-9358-42CD-A113-1256EA57C8B2}" sibTransId="{0A26F06A-9B13-45F1-A032-339841A0F527}"/>
    <dgm:cxn modelId="{F88DC6E3-B28E-4E27-8668-9E9D3233E92F}" type="presOf" srcId="{57EF6927-C8C6-49EB-9B36-EB93BA6427D3}" destId="{B5BA5DFC-278A-41AE-8C05-5163E3957CE3}" srcOrd="0" destOrd="1" presId="urn:microsoft.com/office/officeart/2005/8/layout/default"/>
    <dgm:cxn modelId="{F37D1BE4-4D02-4562-B153-D13A5913BE18}" srcId="{4EB0AEF2-FEE8-4DD7-9DF9-458EC0A49C70}" destId="{57EF6927-C8C6-49EB-9B36-EB93BA6427D3}" srcOrd="0" destOrd="0" parTransId="{2429FF00-730D-40DB-9406-447B1167ABE8}" sibTransId="{E03D53F9-587E-4CE9-A179-BB690D08D931}"/>
    <dgm:cxn modelId="{56DD1059-A2EC-4D14-9163-1F54C4BE347E}" type="presParOf" srcId="{561042D3-C657-418E-85B7-A24FBFC9D222}" destId="{F3FD265B-24E6-4754-A5B6-D2E401D2E4CF}" srcOrd="0" destOrd="0" presId="urn:microsoft.com/office/officeart/2005/8/layout/default"/>
    <dgm:cxn modelId="{27E8584D-B4EA-44AC-AFA7-F2F0835A4979}" type="presParOf" srcId="{561042D3-C657-418E-85B7-A24FBFC9D222}" destId="{98656A39-A14E-41B1-8D44-1B7F6D5E1AD0}" srcOrd="1" destOrd="0" presId="urn:microsoft.com/office/officeart/2005/8/layout/default"/>
    <dgm:cxn modelId="{D2F0ACA9-200F-4E02-8629-839753266E31}" type="presParOf" srcId="{561042D3-C657-418E-85B7-A24FBFC9D222}" destId="{486AD800-B021-4F5E-BD26-36501DCB8C07}" srcOrd="2" destOrd="0" presId="urn:microsoft.com/office/officeart/2005/8/layout/default"/>
    <dgm:cxn modelId="{0A58083B-D36F-44FD-8BF7-4C7CC47652CB}" type="presParOf" srcId="{561042D3-C657-418E-85B7-A24FBFC9D222}" destId="{C335B90B-6071-45BE-BD58-0BB7535CA73E}" srcOrd="3" destOrd="0" presId="urn:microsoft.com/office/officeart/2005/8/layout/default"/>
    <dgm:cxn modelId="{CFA67E66-DA65-4C23-83FD-6B77E791D829}" type="presParOf" srcId="{561042D3-C657-418E-85B7-A24FBFC9D222}" destId="{B5BA5DFC-278A-41AE-8C05-5163E3957CE3}" srcOrd="4" destOrd="0" presId="urn:microsoft.com/office/officeart/2005/8/layout/default"/>
    <dgm:cxn modelId="{46C782AB-C02B-4C73-B379-329607897CBE}" type="presParOf" srcId="{561042D3-C657-418E-85B7-A24FBFC9D222}" destId="{D54341F6-96F8-483E-B8DC-00D444F2C5DD}" srcOrd="5" destOrd="0" presId="urn:microsoft.com/office/officeart/2005/8/layout/default"/>
    <dgm:cxn modelId="{A00012AD-8D84-48E7-816E-D8EBF0E15C06}" type="presParOf" srcId="{561042D3-C657-418E-85B7-A24FBFC9D222}" destId="{977B7349-D0D4-452B-B257-BC623B1F1196}" srcOrd="6" destOrd="0" presId="urn:microsoft.com/office/officeart/2005/8/layout/default"/>
    <dgm:cxn modelId="{39AF01E1-F34F-4FBA-A8AE-FA980DE91230}" type="presParOf" srcId="{561042D3-C657-418E-85B7-A24FBFC9D222}" destId="{FA17D531-4850-46FA-927B-CB7CF092A730}" srcOrd="7" destOrd="0" presId="urn:microsoft.com/office/officeart/2005/8/layout/default"/>
    <dgm:cxn modelId="{C556C5C9-4029-4E8E-9A9E-4F9D95ED687F}" type="presParOf" srcId="{561042D3-C657-418E-85B7-A24FBFC9D222}" destId="{E1E7FE29-4887-40E6-B3C6-832010A8EA9B}" srcOrd="8" destOrd="0" presId="urn:microsoft.com/office/officeart/2005/8/layout/default"/>
    <dgm:cxn modelId="{6B780470-89B2-4EF1-AA0D-59B18F8D9923}" type="presParOf" srcId="{561042D3-C657-418E-85B7-A24FBFC9D222}" destId="{B689F12A-3AFD-4050-A3A8-B561123B8037}" srcOrd="9" destOrd="0" presId="urn:microsoft.com/office/officeart/2005/8/layout/default"/>
    <dgm:cxn modelId="{B50C899A-AB18-4ED8-9D86-14B683D1957E}" type="presParOf" srcId="{561042D3-C657-418E-85B7-A24FBFC9D222}" destId="{D7CC26BD-6723-4AA4-8045-4BC1158A0240}" srcOrd="10" destOrd="0" presId="urn:microsoft.com/office/officeart/2005/8/layout/default"/>
    <dgm:cxn modelId="{03502425-E660-4001-A1F6-A82E21D4934E}" type="presParOf" srcId="{561042D3-C657-418E-85B7-A24FBFC9D222}" destId="{FA964F03-E586-47F7-8DFA-7542B8915B1E}" srcOrd="11" destOrd="0" presId="urn:microsoft.com/office/officeart/2005/8/layout/default"/>
    <dgm:cxn modelId="{C081E5E3-5F36-4129-A501-536381C7F0BF}" type="presParOf" srcId="{561042D3-C657-418E-85B7-A24FBFC9D222}" destId="{DF562795-3DB6-49BD-ACB8-A39D77CBA667}" srcOrd="12" destOrd="0" presId="urn:microsoft.com/office/officeart/2005/8/layout/default"/>
    <dgm:cxn modelId="{9FCBB1E3-0D5C-4F4E-B44B-9BD652173EA9}" type="presParOf" srcId="{561042D3-C657-418E-85B7-A24FBFC9D222}" destId="{FB62FD5B-924D-4FF6-BC4A-9EB4D2DDCF5A}" srcOrd="13" destOrd="0" presId="urn:microsoft.com/office/officeart/2005/8/layout/default"/>
    <dgm:cxn modelId="{5E5764D9-C995-42B0-8D7B-C18F107F2FBA}" type="presParOf" srcId="{561042D3-C657-418E-85B7-A24FBFC9D222}" destId="{E5D573C5-8498-4C70-9EC6-69FA5948B9C6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59C874-6886-4520-BB87-9E5CDC61258D}">
      <dsp:nvSpPr>
        <dsp:cNvPr id="0" name=""/>
        <dsp:cNvSpPr/>
      </dsp:nvSpPr>
      <dsp:spPr>
        <a:xfrm>
          <a:off x="6075" y="103286"/>
          <a:ext cx="1815951" cy="1089571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Дети младшего возраста</a:t>
          </a:r>
        </a:p>
      </dsp:txBody>
      <dsp:txXfrm>
        <a:off x="37987" y="135198"/>
        <a:ext cx="1752127" cy="1025747"/>
      </dsp:txXfrm>
    </dsp:sp>
    <dsp:sp modelId="{3CAFB5FD-4787-4C9B-A3B2-7C3F6B343BEB}">
      <dsp:nvSpPr>
        <dsp:cNvPr id="0" name=""/>
        <dsp:cNvSpPr/>
      </dsp:nvSpPr>
      <dsp:spPr>
        <a:xfrm>
          <a:off x="1981831" y="422893"/>
          <a:ext cx="384981" cy="450356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1981831" y="512964"/>
        <a:ext cx="269487" cy="270214"/>
      </dsp:txXfrm>
    </dsp:sp>
    <dsp:sp modelId="{E99E8A47-1CA3-4A42-A085-3231360505AD}">
      <dsp:nvSpPr>
        <dsp:cNvPr id="0" name=""/>
        <dsp:cNvSpPr/>
      </dsp:nvSpPr>
      <dsp:spPr>
        <a:xfrm>
          <a:off x="2548408" y="103286"/>
          <a:ext cx="1815951" cy="108957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- Работа </a:t>
          </a:r>
          <a:br>
            <a:rPr lang="ru-RU" sz="1400" b="1" kern="1200" dirty="0"/>
          </a:br>
          <a:r>
            <a:rPr lang="ru-RU" sz="1400" b="1" kern="1200" dirty="0"/>
            <a:t>с родителями</a:t>
          </a:r>
          <a:br>
            <a:rPr lang="ru-RU" sz="1400" b="1" kern="1200" dirty="0"/>
          </a:br>
          <a:r>
            <a:rPr lang="ru-RU" sz="1400" b="1" kern="1200" dirty="0"/>
            <a:t>- Работа с семьями </a:t>
          </a:r>
          <a:br>
            <a:rPr lang="ru-RU" sz="1400" b="1" kern="1200" dirty="0"/>
          </a:br>
          <a:r>
            <a:rPr lang="ru-RU" sz="1400" b="1" kern="1200" dirty="0"/>
            <a:t>в ДДУ, школах</a:t>
          </a:r>
        </a:p>
      </dsp:txBody>
      <dsp:txXfrm>
        <a:off x="2580320" y="135198"/>
        <a:ext cx="1752127" cy="1025747"/>
      </dsp:txXfrm>
    </dsp:sp>
    <dsp:sp modelId="{FB60083D-DAD3-4B12-9905-BB3382E9CCE8}">
      <dsp:nvSpPr>
        <dsp:cNvPr id="0" name=""/>
        <dsp:cNvSpPr/>
      </dsp:nvSpPr>
      <dsp:spPr>
        <a:xfrm>
          <a:off x="4524163" y="422893"/>
          <a:ext cx="384981" cy="4503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4524163" y="512964"/>
        <a:ext cx="269487" cy="270214"/>
      </dsp:txXfrm>
    </dsp:sp>
    <dsp:sp modelId="{AF48A607-3B70-4AF6-B1BD-AF93CA136CF8}">
      <dsp:nvSpPr>
        <dsp:cNvPr id="0" name=""/>
        <dsp:cNvSpPr/>
      </dsp:nvSpPr>
      <dsp:spPr>
        <a:xfrm>
          <a:off x="5090740" y="103286"/>
          <a:ext cx="1815951" cy="1089571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Ролевая модель - родители</a:t>
          </a:r>
        </a:p>
      </dsp:txBody>
      <dsp:txXfrm>
        <a:off x="5122652" y="135198"/>
        <a:ext cx="1752127" cy="10257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61B97E-0361-4F03-B2F0-4B06A72C5538}">
      <dsp:nvSpPr>
        <dsp:cNvPr id="0" name=""/>
        <dsp:cNvSpPr/>
      </dsp:nvSpPr>
      <dsp:spPr>
        <a:xfrm>
          <a:off x="6069" y="195121"/>
          <a:ext cx="1814035" cy="1088421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Дети старше 12 лет, подростки</a:t>
          </a:r>
        </a:p>
      </dsp:txBody>
      <dsp:txXfrm>
        <a:off x="37948" y="227000"/>
        <a:ext cx="1750277" cy="1024663"/>
      </dsp:txXfrm>
    </dsp:sp>
    <dsp:sp modelId="{D0FD42D8-05BA-4DF7-9963-8E60D5E164DA}">
      <dsp:nvSpPr>
        <dsp:cNvPr id="0" name=""/>
        <dsp:cNvSpPr/>
      </dsp:nvSpPr>
      <dsp:spPr>
        <a:xfrm>
          <a:off x="1979740" y="514392"/>
          <a:ext cx="384575" cy="449880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/>
        </a:p>
      </dsp:txBody>
      <dsp:txXfrm>
        <a:off x="1979740" y="604368"/>
        <a:ext cx="269203" cy="269928"/>
      </dsp:txXfrm>
    </dsp:sp>
    <dsp:sp modelId="{704F0DA2-53BF-482F-86B8-52DAD5119228}">
      <dsp:nvSpPr>
        <dsp:cNvPr id="0" name=""/>
        <dsp:cNvSpPr/>
      </dsp:nvSpPr>
      <dsp:spPr>
        <a:xfrm>
          <a:off x="2545719" y="195121"/>
          <a:ext cx="1814035" cy="10884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- Работа с родителями</a:t>
          </a:r>
          <a:br>
            <a:rPr lang="ru-RU" sz="1100" b="1" kern="1200" dirty="0"/>
          </a:br>
          <a:r>
            <a:rPr lang="ru-RU" sz="1100" b="1" kern="1200" dirty="0"/>
            <a:t>- Работа с детьми, подростками в школах, </a:t>
          </a:r>
          <a:r>
            <a:rPr lang="ru-RU" sz="1100" b="1" kern="1200" dirty="0" err="1"/>
            <a:t>ССУЗах</a:t>
          </a:r>
          <a:r>
            <a:rPr lang="ru-RU" sz="1100" b="1" kern="1200" dirty="0"/>
            <a:t>, ВУЗах через медработников, педагогов</a:t>
          </a:r>
          <a:br>
            <a:rPr lang="ru-RU" sz="1100" b="1" kern="1200" dirty="0"/>
          </a:br>
          <a:r>
            <a:rPr lang="ru-RU" sz="1100" b="1" kern="1200" dirty="0"/>
            <a:t>- Работа в соц. сетях</a:t>
          </a:r>
          <a:r>
            <a:rPr lang="ru-RU" sz="1100" kern="1200" dirty="0"/>
            <a:t>!</a:t>
          </a:r>
        </a:p>
      </dsp:txBody>
      <dsp:txXfrm>
        <a:off x="2577598" y="227000"/>
        <a:ext cx="1750277" cy="1024663"/>
      </dsp:txXfrm>
    </dsp:sp>
    <dsp:sp modelId="{747833E6-C7EB-4FB0-918C-68D68EBD664B}">
      <dsp:nvSpPr>
        <dsp:cNvPr id="0" name=""/>
        <dsp:cNvSpPr/>
      </dsp:nvSpPr>
      <dsp:spPr>
        <a:xfrm>
          <a:off x="4519390" y="514392"/>
          <a:ext cx="384575" cy="4498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/>
        </a:p>
      </dsp:txBody>
      <dsp:txXfrm>
        <a:off x="4519390" y="604368"/>
        <a:ext cx="269203" cy="269928"/>
      </dsp:txXfrm>
    </dsp:sp>
    <dsp:sp modelId="{458491B1-B7EE-4AA6-9F39-76A7143272A9}">
      <dsp:nvSpPr>
        <dsp:cNvPr id="0" name=""/>
        <dsp:cNvSpPr/>
      </dsp:nvSpPr>
      <dsp:spPr>
        <a:xfrm>
          <a:off x="5085369" y="195121"/>
          <a:ext cx="1814035" cy="1088421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Работа через лидеров, педагогов, врачей</a:t>
          </a:r>
        </a:p>
      </dsp:txBody>
      <dsp:txXfrm>
        <a:off x="5117248" y="227000"/>
        <a:ext cx="1750277" cy="10246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678F0F-B5F8-4B27-85DC-59D0DD9CCC50}">
      <dsp:nvSpPr>
        <dsp:cNvPr id="0" name=""/>
        <dsp:cNvSpPr/>
      </dsp:nvSpPr>
      <dsp:spPr>
        <a:xfrm>
          <a:off x="6069" y="31853"/>
          <a:ext cx="1814035" cy="1088421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Взрослые, трудоспособное население</a:t>
          </a:r>
        </a:p>
      </dsp:txBody>
      <dsp:txXfrm>
        <a:off x="37948" y="63732"/>
        <a:ext cx="1750277" cy="1024663"/>
      </dsp:txXfrm>
    </dsp:sp>
    <dsp:sp modelId="{AAE32B86-CED1-4ABC-BE7A-B92CA96866C5}">
      <dsp:nvSpPr>
        <dsp:cNvPr id="0" name=""/>
        <dsp:cNvSpPr/>
      </dsp:nvSpPr>
      <dsp:spPr>
        <a:xfrm>
          <a:off x="1979740" y="351123"/>
          <a:ext cx="384575" cy="449880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>
        <a:off x="1979740" y="441099"/>
        <a:ext cx="269203" cy="269928"/>
      </dsp:txXfrm>
    </dsp:sp>
    <dsp:sp modelId="{985D7EDC-59E1-4918-8F4F-8167806CFEDF}">
      <dsp:nvSpPr>
        <dsp:cNvPr id="0" name=""/>
        <dsp:cNvSpPr/>
      </dsp:nvSpPr>
      <dsp:spPr>
        <a:xfrm>
          <a:off x="2545719" y="31853"/>
          <a:ext cx="1814035" cy="10884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- Информирование</a:t>
          </a:r>
          <a:br>
            <a:rPr lang="ru-RU" sz="1400" b="1" kern="1200" dirty="0"/>
          </a:br>
          <a:r>
            <a:rPr lang="ru-RU" sz="1400" b="1" kern="1200" dirty="0"/>
            <a:t>- Ограничительные меры</a:t>
          </a:r>
          <a:br>
            <a:rPr lang="ru-RU" sz="1400" b="1" kern="1200" dirty="0"/>
          </a:br>
          <a:r>
            <a:rPr lang="ru-RU" sz="1400" b="1" kern="1200" dirty="0"/>
            <a:t>- Раннее выявление</a:t>
          </a:r>
        </a:p>
      </dsp:txBody>
      <dsp:txXfrm>
        <a:off x="2577598" y="63732"/>
        <a:ext cx="1750277" cy="1024663"/>
      </dsp:txXfrm>
    </dsp:sp>
    <dsp:sp modelId="{4A7CB475-1D64-4AAB-9211-514798B68611}">
      <dsp:nvSpPr>
        <dsp:cNvPr id="0" name=""/>
        <dsp:cNvSpPr/>
      </dsp:nvSpPr>
      <dsp:spPr>
        <a:xfrm>
          <a:off x="4519390" y="351123"/>
          <a:ext cx="384575" cy="4498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>
        <a:off x="4519390" y="441099"/>
        <a:ext cx="269203" cy="269928"/>
      </dsp:txXfrm>
    </dsp:sp>
    <dsp:sp modelId="{F752D17E-776E-46FF-AD40-DD8C009C9F25}">
      <dsp:nvSpPr>
        <dsp:cNvPr id="0" name=""/>
        <dsp:cNvSpPr/>
      </dsp:nvSpPr>
      <dsp:spPr>
        <a:xfrm>
          <a:off x="5085369" y="31853"/>
          <a:ext cx="1814035" cy="1088421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«Трудно досягаемая аудитория»</a:t>
          </a:r>
          <a:br>
            <a:rPr lang="ru-RU" sz="1100" b="1" kern="1200" dirty="0"/>
          </a:br>
          <a:r>
            <a:rPr lang="ru-RU" sz="1100" b="1" kern="1200" dirty="0"/>
            <a:t>Работа через работодателей</a:t>
          </a:r>
          <a:br>
            <a:rPr lang="ru-RU" sz="1100" b="1" kern="1200" dirty="0"/>
          </a:br>
          <a:r>
            <a:rPr lang="ru-RU" sz="1100" b="1" kern="1200" dirty="0"/>
            <a:t>Информирование  </a:t>
          </a:r>
          <a:br>
            <a:rPr lang="ru-RU" sz="1100" b="1" kern="1200" dirty="0"/>
          </a:br>
          <a:r>
            <a:rPr lang="ru-RU" sz="1100" b="1" kern="1200" dirty="0"/>
            <a:t>в массовых местах, через лидеров фокус-групп</a:t>
          </a:r>
        </a:p>
      </dsp:txBody>
      <dsp:txXfrm>
        <a:off x="5117248" y="63732"/>
        <a:ext cx="1750277" cy="10246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CF51D1-FBC8-4AFC-853A-5683F28342F0}">
      <dsp:nvSpPr>
        <dsp:cNvPr id="0" name=""/>
        <dsp:cNvSpPr/>
      </dsp:nvSpPr>
      <dsp:spPr>
        <a:xfrm>
          <a:off x="6069" y="31853"/>
          <a:ext cx="1814035" cy="1088421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Старшее поколение</a:t>
          </a:r>
        </a:p>
      </dsp:txBody>
      <dsp:txXfrm>
        <a:off x="37948" y="63732"/>
        <a:ext cx="1750277" cy="1024663"/>
      </dsp:txXfrm>
    </dsp:sp>
    <dsp:sp modelId="{0DCD721A-9C9A-4139-A50C-EEE148B60EFB}">
      <dsp:nvSpPr>
        <dsp:cNvPr id="0" name=""/>
        <dsp:cNvSpPr/>
      </dsp:nvSpPr>
      <dsp:spPr>
        <a:xfrm>
          <a:off x="1979740" y="351123"/>
          <a:ext cx="384575" cy="449880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>
        <a:off x="1979740" y="441099"/>
        <a:ext cx="269203" cy="269928"/>
      </dsp:txXfrm>
    </dsp:sp>
    <dsp:sp modelId="{7064D900-6263-4F8A-9862-5FB6FFC62711}">
      <dsp:nvSpPr>
        <dsp:cNvPr id="0" name=""/>
        <dsp:cNvSpPr/>
      </dsp:nvSpPr>
      <dsp:spPr>
        <a:xfrm>
          <a:off x="2545719" y="31853"/>
          <a:ext cx="1814035" cy="10884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- Информирование</a:t>
          </a:r>
          <a:br>
            <a:rPr lang="ru-RU" sz="1200" b="1" kern="1200" dirty="0"/>
          </a:br>
          <a:r>
            <a:rPr lang="ru-RU" sz="1200" b="1" kern="1200" dirty="0"/>
            <a:t>- Вторичная профилактика</a:t>
          </a:r>
          <a:br>
            <a:rPr lang="ru-RU" sz="1200" b="1" kern="1200" dirty="0"/>
          </a:br>
          <a:r>
            <a:rPr lang="ru-RU" sz="1200" b="1" kern="1200" dirty="0"/>
            <a:t>- Раннее выявление</a:t>
          </a:r>
          <a:br>
            <a:rPr lang="ru-RU" sz="1200" b="1" kern="1200" dirty="0"/>
          </a:br>
          <a:r>
            <a:rPr lang="ru-RU" sz="1200" b="1" kern="1200" dirty="0"/>
            <a:t>- Приверженность лечению</a:t>
          </a:r>
        </a:p>
      </dsp:txBody>
      <dsp:txXfrm>
        <a:off x="2577598" y="63732"/>
        <a:ext cx="1750277" cy="1024663"/>
      </dsp:txXfrm>
    </dsp:sp>
    <dsp:sp modelId="{957DA4E5-114B-4E2F-B236-0FB45AB903D4}">
      <dsp:nvSpPr>
        <dsp:cNvPr id="0" name=""/>
        <dsp:cNvSpPr/>
      </dsp:nvSpPr>
      <dsp:spPr>
        <a:xfrm>
          <a:off x="4519390" y="351123"/>
          <a:ext cx="384575" cy="4498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>
        <a:off x="4519390" y="441099"/>
        <a:ext cx="269203" cy="269928"/>
      </dsp:txXfrm>
    </dsp:sp>
    <dsp:sp modelId="{B29CACED-5A7B-4071-AEF4-42DDC152A816}">
      <dsp:nvSpPr>
        <dsp:cNvPr id="0" name=""/>
        <dsp:cNvSpPr/>
      </dsp:nvSpPr>
      <dsp:spPr>
        <a:xfrm>
          <a:off x="5085369" y="31853"/>
          <a:ext cx="1814035" cy="1088421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Легко собираются (ОС, </a:t>
          </a:r>
          <a:r>
            <a:rPr lang="ru-RU" sz="1400" b="1" kern="1200" dirty="0" err="1"/>
            <a:t>ТОСы</a:t>
          </a:r>
          <a:r>
            <a:rPr lang="ru-RU" sz="1400" b="1" kern="1200" dirty="0"/>
            <a:t>, СВ, поликлиники, «клубы </a:t>
          </a:r>
          <a:br>
            <a:rPr lang="ru-RU" sz="1400" b="1" kern="1200" dirty="0"/>
          </a:br>
          <a:r>
            <a:rPr lang="ru-RU" sz="1400" b="1" kern="1200" dirty="0"/>
            <a:t>по интересам»)</a:t>
          </a:r>
        </a:p>
      </dsp:txBody>
      <dsp:txXfrm>
        <a:off x="5117248" y="63732"/>
        <a:ext cx="1750277" cy="10246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C3D67-6B8B-4DBE-8C52-8D299C4068FD}">
      <dsp:nvSpPr>
        <dsp:cNvPr id="0" name=""/>
        <dsp:cNvSpPr/>
      </dsp:nvSpPr>
      <dsp:spPr>
        <a:xfrm>
          <a:off x="502" y="458878"/>
          <a:ext cx="1789444" cy="133578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1" kern="1200" dirty="0"/>
            <a:t>Знать принципы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1" kern="1200" dirty="0"/>
            <a:t>Что полезно/вредно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1" kern="1200" dirty="0"/>
            <a:t>Режим питания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1" kern="1200" dirty="0"/>
            <a:t>Способы приготовления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1" kern="1200" dirty="0"/>
            <a:t>Создать условия</a:t>
          </a:r>
        </a:p>
      </dsp:txBody>
      <dsp:txXfrm>
        <a:off x="31801" y="490177"/>
        <a:ext cx="1726846" cy="1304483"/>
      </dsp:txXfrm>
    </dsp:sp>
    <dsp:sp modelId="{38052882-CCD4-4CF5-BA16-66B748F1C566}">
      <dsp:nvSpPr>
        <dsp:cNvPr id="0" name=""/>
        <dsp:cNvSpPr/>
      </dsp:nvSpPr>
      <dsp:spPr>
        <a:xfrm>
          <a:off x="502" y="1794660"/>
          <a:ext cx="1789444" cy="574386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Здоровое питание</a:t>
          </a:r>
        </a:p>
      </dsp:txBody>
      <dsp:txXfrm>
        <a:off x="502" y="1794660"/>
        <a:ext cx="1260171" cy="574386"/>
      </dsp:txXfrm>
    </dsp:sp>
    <dsp:sp modelId="{7F87A326-99E3-4F9A-86D8-357FE6E5A89B}">
      <dsp:nvSpPr>
        <dsp:cNvPr id="0" name=""/>
        <dsp:cNvSpPr/>
      </dsp:nvSpPr>
      <dsp:spPr>
        <a:xfrm>
          <a:off x="1358038" y="1805945"/>
          <a:ext cx="842286" cy="83677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A151FD-8D04-4988-861A-5794A51660E2}">
      <dsp:nvSpPr>
        <dsp:cNvPr id="0" name=""/>
        <dsp:cNvSpPr/>
      </dsp:nvSpPr>
      <dsp:spPr>
        <a:xfrm>
          <a:off x="2200753" y="457500"/>
          <a:ext cx="1789444" cy="133578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1" kern="1200" dirty="0"/>
            <a:t>Приветствуется любая двигательная активность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1" kern="1200" dirty="0"/>
            <a:t>Условия!</a:t>
          </a:r>
        </a:p>
      </dsp:txBody>
      <dsp:txXfrm>
        <a:off x="2232052" y="488799"/>
        <a:ext cx="1726846" cy="1304483"/>
      </dsp:txXfrm>
    </dsp:sp>
    <dsp:sp modelId="{C6C78733-65C8-4493-85E1-EFC40C4F9D0D}">
      <dsp:nvSpPr>
        <dsp:cNvPr id="0" name=""/>
        <dsp:cNvSpPr/>
      </dsp:nvSpPr>
      <dsp:spPr>
        <a:xfrm>
          <a:off x="2200753" y="1793282"/>
          <a:ext cx="1789444" cy="57438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Двигательная активность</a:t>
          </a:r>
        </a:p>
      </dsp:txBody>
      <dsp:txXfrm>
        <a:off x="2200753" y="1793282"/>
        <a:ext cx="1260171" cy="574386"/>
      </dsp:txXfrm>
    </dsp:sp>
    <dsp:sp modelId="{C1615DCD-C5EE-4CCE-B348-0A139275E0C5}">
      <dsp:nvSpPr>
        <dsp:cNvPr id="0" name=""/>
        <dsp:cNvSpPr/>
      </dsp:nvSpPr>
      <dsp:spPr>
        <a:xfrm>
          <a:off x="3402165" y="1776528"/>
          <a:ext cx="845067" cy="842286"/>
        </a:xfrm>
        <a:prstGeom prst="ellipse">
          <a:avLst/>
        </a:prstGeom>
        <a:blipFill dpi="0" rotWithShape="0">
          <a:blip xmlns:r="http://schemas.openxmlformats.org/officeDocument/2006/relationships" r:embed="rId2"/>
          <a:srcRect/>
          <a:stretch>
            <a:fillRect l="-23000" r="-25000"/>
          </a:stretch>
        </a:blip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D0C1EF-1505-49A1-8AF5-8C7585BE37EC}">
      <dsp:nvSpPr>
        <dsp:cNvPr id="0" name=""/>
        <dsp:cNvSpPr/>
      </dsp:nvSpPr>
      <dsp:spPr>
        <a:xfrm>
          <a:off x="4402395" y="456805"/>
          <a:ext cx="1789444" cy="133578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41910" rIns="13970" bIns="1397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b="1" kern="1200" dirty="0"/>
            <a:t>Воздействие на организм алкоголя, табака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b="1" kern="1200" dirty="0"/>
            <a:t>Последствия, Опасности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b="1" kern="1200" dirty="0"/>
            <a:t>Условия: ограничительные меры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b="1" kern="1200" dirty="0"/>
            <a:t>Помощь!</a:t>
          </a:r>
        </a:p>
      </dsp:txBody>
      <dsp:txXfrm>
        <a:off x="4433694" y="488104"/>
        <a:ext cx="1726846" cy="1304483"/>
      </dsp:txXfrm>
    </dsp:sp>
    <dsp:sp modelId="{D57DA9E0-3936-4F6D-8228-2A1BC72AF037}">
      <dsp:nvSpPr>
        <dsp:cNvPr id="0" name=""/>
        <dsp:cNvSpPr/>
      </dsp:nvSpPr>
      <dsp:spPr>
        <a:xfrm>
          <a:off x="4402395" y="1792587"/>
          <a:ext cx="1789444" cy="57438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Профилактика вредных привычек</a:t>
          </a:r>
        </a:p>
      </dsp:txBody>
      <dsp:txXfrm>
        <a:off x="4402395" y="1792587"/>
        <a:ext cx="1260171" cy="574386"/>
      </dsp:txXfrm>
    </dsp:sp>
    <dsp:sp modelId="{5641C5F1-6459-443B-A4F5-E78B91186E60}">
      <dsp:nvSpPr>
        <dsp:cNvPr id="0" name=""/>
        <dsp:cNvSpPr/>
      </dsp:nvSpPr>
      <dsp:spPr>
        <a:xfrm>
          <a:off x="5605657" y="1774442"/>
          <a:ext cx="841366" cy="845067"/>
        </a:xfrm>
        <a:prstGeom prst="ellipse">
          <a:avLst/>
        </a:prstGeom>
        <a:blipFill dpi="0" rotWithShape="0">
          <a:blip xmlns:r="http://schemas.openxmlformats.org/officeDocument/2006/relationships" r:embed="rId3"/>
          <a:srcRect/>
          <a:stretch>
            <a:fillRect l="-41000" r="-34000"/>
          </a:stretch>
        </a:blip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B0A79E-29DA-40BD-A206-5257D957B2CA}">
      <dsp:nvSpPr>
        <dsp:cNvPr id="0" name=""/>
        <dsp:cNvSpPr/>
      </dsp:nvSpPr>
      <dsp:spPr>
        <a:xfrm>
          <a:off x="6602187" y="457730"/>
          <a:ext cx="1789444" cy="1335782"/>
        </a:xfrm>
        <a:prstGeom prst="round2SameRect">
          <a:avLst>
            <a:gd name="adj1" fmla="val 8000"/>
            <a:gd name="adj2" fmla="val 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41910" rIns="13970" bIns="1397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b="1" kern="1200" dirty="0"/>
            <a:t>Ценность семьи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b="1" kern="1200" dirty="0" err="1"/>
            <a:t>Моногамность</a:t>
          </a:r>
          <a:endParaRPr lang="ru-RU" sz="11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b="1" kern="1200" dirty="0"/>
            <a:t>Планирование беременности (профилактика абортов)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b="1" kern="1200" dirty="0"/>
            <a:t>Профилактика ИППП/ВИЧ</a:t>
          </a:r>
        </a:p>
      </dsp:txBody>
      <dsp:txXfrm>
        <a:off x="6633486" y="489029"/>
        <a:ext cx="1726846" cy="1304483"/>
      </dsp:txXfrm>
    </dsp:sp>
    <dsp:sp modelId="{3DE6BEC5-5D9D-4B39-8047-AF0338394A96}">
      <dsp:nvSpPr>
        <dsp:cNvPr id="0" name=""/>
        <dsp:cNvSpPr/>
      </dsp:nvSpPr>
      <dsp:spPr>
        <a:xfrm>
          <a:off x="6602187" y="1793512"/>
          <a:ext cx="1789444" cy="574386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Репродуктивное здоровье</a:t>
          </a:r>
        </a:p>
      </dsp:txBody>
      <dsp:txXfrm>
        <a:off x="6602187" y="1793512"/>
        <a:ext cx="1260171" cy="574386"/>
      </dsp:txXfrm>
    </dsp:sp>
    <dsp:sp modelId="{BBCF8667-2AF0-477E-8FB2-F4DFE41A36C6}">
      <dsp:nvSpPr>
        <dsp:cNvPr id="0" name=""/>
        <dsp:cNvSpPr/>
      </dsp:nvSpPr>
      <dsp:spPr>
        <a:xfrm>
          <a:off x="7808198" y="1777218"/>
          <a:ext cx="835867" cy="841366"/>
        </a:xfrm>
        <a:prstGeom prst="ellipse">
          <a:avLst/>
        </a:prstGeom>
        <a:blipFill dpi="0" rotWithShape="0">
          <a:blip xmlns:r="http://schemas.openxmlformats.org/officeDocument/2006/relationships" r:embed="rId4"/>
          <a:srcRect/>
          <a:stretch>
            <a:fillRect l="-13000" r="-26000"/>
          </a:stretch>
        </a:blip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99655A-B107-42CE-884E-636D67C3BC80}">
      <dsp:nvSpPr>
        <dsp:cNvPr id="0" name=""/>
        <dsp:cNvSpPr/>
      </dsp:nvSpPr>
      <dsp:spPr>
        <a:xfrm>
          <a:off x="1105666" y="2929706"/>
          <a:ext cx="1789444" cy="133578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/>
            <a:t>Приверженность</a:t>
          </a:r>
        </a:p>
      </dsp:txBody>
      <dsp:txXfrm>
        <a:off x="1136965" y="2961005"/>
        <a:ext cx="1726846" cy="1304483"/>
      </dsp:txXfrm>
    </dsp:sp>
    <dsp:sp modelId="{B561DBBE-1B98-4CC6-87E6-E2D8D564B9DD}">
      <dsp:nvSpPr>
        <dsp:cNvPr id="0" name=""/>
        <dsp:cNvSpPr/>
      </dsp:nvSpPr>
      <dsp:spPr>
        <a:xfrm>
          <a:off x="1105666" y="4265488"/>
          <a:ext cx="1789444" cy="57438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 err="1"/>
            <a:t>Вакцинопрофилактика</a:t>
          </a:r>
          <a:endParaRPr lang="ru-RU" sz="1400" b="1" kern="1200" dirty="0"/>
        </a:p>
      </dsp:txBody>
      <dsp:txXfrm>
        <a:off x="1105666" y="4265488"/>
        <a:ext cx="1260171" cy="574386"/>
      </dsp:txXfrm>
    </dsp:sp>
    <dsp:sp modelId="{FFB32064-166D-48CE-8B0C-DD2C86D82A8A}">
      <dsp:nvSpPr>
        <dsp:cNvPr id="0" name=""/>
        <dsp:cNvSpPr/>
      </dsp:nvSpPr>
      <dsp:spPr>
        <a:xfrm>
          <a:off x="2312135" y="4251943"/>
          <a:ext cx="834952" cy="835867"/>
        </a:xfrm>
        <a:prstGeom prst="ellipse">
          <a:avLst/>
        </a:prstGeom>
        <a:blipFill dpi="0" rotWithShape="0">
          <a:blip xmlns:r="http://schemas.openxmlformats.org/officeDocument/2006/relationships" r:embed="rId5"/>
          <a:srcRect/>
          <a:stretch>
            <a:fillRect l="-7000" r="-31000"/>
          </a:stretch>
        </a:blipFill>
        <a:ln w="254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46126F-C7C6-4A62-8BEC-F9474EE5F5DD}">
      <dsp:nvSpPr>
        <dsp:cNvPr id="0" name=""/>
        <dsp:cNvSpPr/>
      </dsp:nvSpPr>
      <dsp:spPr>
        <a:xfrm>
          <a:off x="3302251" y="2929934"/>
          <a:ext cx="1789444" cy="133578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1" kern="1200" dirty="0"/>
            <a:t>Профилактика стресса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1" kern="1200" dirty="0"/>
            <a:t>Повышение устойчивости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1" kern="1200" dirty="0"/>
            <a:t>Профилактика рискованного поведения</a:t>
          </a:r>
        </a:p>
      </dsp:txBody>
      <dsp:txXfrm>
        <a:off x="3333550" y="2961233"/>
        <a:ext cx="1726846" cy="1304483"/>
      </dsp:txXfrm>
    </dsp:sp>
    <dsp:sp modelId="{543647FD-F1BC-4065-9F76-5DF462EFC662}">
      <dsp:nvSpPr>
        <dsp:cNvPr id="0" name=""/>
        <dsp:cNvSpPr/>
      </dsp:nvSpPr>
      <dsp:spPr>
        <a:xfrm>
          <a:off x="3302251" y="4265716"/>
          <a:ext cx="1789444" cy="574386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Психологическое здоровье</a:t>
          </a:r>
        </a:p>
      </dsp:txBody>
      <dsp:txXfrm>
        <a:off x="3302251" y="4265716"/>
        <a:ext cx="1260171" cy="574386"/>
      </dsp:txXfrm>
    </dsp:sp>
    <dsp:sp modelId="{DD9B8111-5DE8-4AA4-9766-52FF04A8EE9D}">
      <dsp:nvSpPr>
        <dsp:cNvPr id="0" name=""/>
        <dsp:cNvSpPr/>
      </dsp:nvSpPr>
      <dsp:spPr>
        <a:xfrm>
          <a:off x="4510075" y="4252629"/>
          <a:ext cx="832240" cy="834952"/>
        </a:xfrm>
        <a:prstGeom prst="ellipse">
          <a:avLst/>
        </a:prstGeom>
        <a:blipFill dpi="0" rotWithShape="0">
          <a:blip xmlns:r="http://schemas.openxmlformats.org/officeDocument/2006/relationships" r:embed="rId6"/>
          <a:srcRect/>
          <a:stretch>
            <a:fillRect r="-44000"/>
          </a:stretch>
        </a:blip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51615A-F996-4CF1-B1DD-FD1E4FF57A6F}">
      <dsp:nvSpPr>
        <dsp:cNvPr id="0" name=""/>
        <dsp:cNvSpPr/>
      </dsp:nvSpPr>
      <dsp:spPr>
        <a:xfrm>
          <a:off x="5497479" y="2930612"/>
          <a:ext cx="1789444" cy="133578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/>
            <a:t>Приверженность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/>
            <a:t>Знать, куда идти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/>
            <a:t>Знать первые признаки</a:t>
          </a:r>
        </a:p>
      </dsp:txBody>
      <dsp:txXfrm>
        <a:off x="5528778" y="2961911"/>
        <a:ext cx="1726846" cy="1304483"/>
      </dsp:txXfrm>
    </dsp:sp>
    <dsp:sp modelId="{FEF88518-EDE9-4351-917D-1C58850D9DAF}">
      <dsp:nvSpPr>
        <dsp:cNvPr id="0" name=""/>
        <dsp:cNvSpPr/>
      </dsp:nvSpPr>
      <dsp:spPr>
        <a:xfrm>
          <a:off x="5497479" y="4266394"/>
          <a:ext cx="1789444" cy="57438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Раннее выявление заболеваний (ДВН, ПМО, </a:t>
          </a:r>
          <a:r>
            <a:rPr lang="ru-RU" sz="1100" b="1" kern="1200" dirty="0" err="1"/>
            <a:t>онко</a:t>
          </a:r>
          <a:r>
            <a:rPr lang="ru-RU" sz="1100" b="1" kern="1200" dirty="0"/>
            <a:t>, БСК)</a:t>
          </a:r>
        </a:p>
      </dsp:txBody>
      <dsp:txXfrm>
        <a:off x="5497479" y="4266394"/>
        <a:ext cx="1260171" cy="574386"/>
      </dsp:txXfrm>
    </dsp:sp>
    <dsp:sp modelId="{B79B240D-85AF-4592-B5A2-F762887E00E0}">
      <dsp:nvSpPr>
        <dsp:cNvPr id="0" name=""/>
        <dsp:cNvSpPr/>
      </dsp:nvSpPr>
      <dsp:spPr>
        <a:xfrm flipH="1">
          <a:off x="6727760" y="4223535"/>
          <a:ext cx="834952" cy="832240"/>
        </a:xfrm>
        <a:prstGeom prst="ellipse">
          <a:avLst/>
        </a:prstGeom>
        <a:blipFill dpi="0" rotWithShape="0">
          <a:blip xmlns:r="http://schemas.openxmlformats.org/officeDocument/2006/relationships" r:embed="rId7"/>
          <a:srcRect/>
          <a:stretch>
            <a:fillRect l="-19000"/>
          </a:stretch>
        </a:blip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FD265B-24E6-4754-A5B6-D2E401D2E4CF}">
      <dsp:nvSpPr>
        <dsp:cNvPr id="0" name=""/>
        <dsp:cNvSpPr/>
      </dsp:nvSpPr>
      <dsp:spPr>
        <a:xfrm>
          <a:off x="49881" y="906"/>
          <a:ext cx="1946211" cy="1167726"/>
        </a:xfrm>
        <a:prstGeom prst="rect">
          <a:avLst/>
        </a:prstGeom>
        <a:solidFill>
          <a:srgbClr val="C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Модуль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/>
            <a:t>питание</a:t>
          </a:r>
        </a:p>
      </dsp:txBody>
      <dsp:txXfrm>
        <a:off x="49881" y="906"/>
        <a:ext cx="1946211" cy="1167726"/>
      </dsp:txXfrm>
    </dsp:sp>
    <dsp:sp modelId="{486AD800-B021-4F5E-BD26-36501DCB8C07}">
      <dsp:nvSpPr>
        <dsp:cNvPr id="0" name=""/>
        <dsp:cNvSpPr/>
      </dsp:nvSpPr>
      <dsp:spPr>
        <a:xfrm>
          <a:off x="2190714" y="906"/>
          <a:ext cx="1946211" cy="116772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Модуль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/>
            <a:t>движение</a:t>
          </a:r>
        </a:p>
      </dsp:txBody>
      <dsp:txXfrm>
        <a:off x="2190714" y="906"/>
        <a:ext cx="1946211" cy="1167726"/>
      </dsp:txXfrm>
    </dsp:sp>
    <dsp:sp modelId="{B5BA5DFC-278A-41AE-8C05-5163E3957CE3}">
      <dsp:nvSpPr>
        <dsp:cNvPr id="0" name=""/>
        <dsp:cNvSpPr/>
      </dsp:nvSpPr>
      <dsp:spPr>
        <a:xfrm>
          <a:off x="49881" y="1363254"/>
          <a:ext cx="1946211" cy="116772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Модуль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/>
            <a:t>репродуктивное здоровье</a:t>
          </a:r>
        </a:p>
      </dsp:txBody>
      <dsp:txXfrm>
        <a:off x="49881" y="1363254"/>
        <a:ext cx="1946211" cy="1167726"/>
      </dsp:txXfrm>
    </dsp:sp>
    <dsp:sp modelId="{977B7349-D0D4-452B-B257-BC623B1F1196}">
      <dsp:nvSpPr>
        <dsp:cNvPr id="0" name=""/>
        <dsp:cNvSpPr/>
      </dsp:nvSpPr>
      <dsp:spPr>
        <a:xfrm>
          <a:off x="2190714" y="1363254"/>
          <a:ext cx="1946211" cy="1167726"/>
        </a:xfrm>
        <a:prstGeom prst="rect">
          <a:avLst/>
        </a:prstGeom>
        <a:solidFill>
          <a:srgbClr val="0070C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Модуль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/>
            <a:t>профилактика потребления алкоголя</a:t>
          </a:r>
        </a:p>
      </dsp:txBody>
      <dsp:txXfrm>
        <a:off x="2190714" y="1363254"/>
        <a:ext cx="1946211" cy="1167726"/>
      </dsp:txXfrm>
    </dsp:sp>
    <dsp:sp modelId="{E1E7FE29-4887-40E6-B3C6-832010A8EA9B}">
      <dsp:nvSpPr>
        <dsp:cNvPr id="0" name=""/>
        <dsp:cNvSpPr/>
      </dsp:nvSpPr>
      <dsp:spPr>
        <a:xfrm>
          <a:off x="49881" y="2725602"/>
          <a:ext cx="1946211" cy="116772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Модуль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/>
            <a:t>профилактика курения</a:t>
          </a:r>
        </a:p>
      </dsp:txBody>
      <dsp:txXfrm>
        <a:off x="49881" y="2725602"/>
        <a:ext cx="1946211" cy="1167726"/>
      </dsp:txXfrm>
    </dsp:sp>
    <dsp:sp modelId="{D7CC26BD-6723-4AA4-8045-4BC1158A0240}">
      <dsp:nvSpPr>
        <dsp:cNvPr id="0" name=""/>
        <dsp:cNvSpPr/>
      </dsp:nvSpPr>
      <dsp:spPr>
        <a:xfrm>
          <a:off x="2190714" y="2725602"/>
          <a:ext cx="1946211" cy="1167726"/>
        </a:xfrm>
        <a:prstGeom prst="rect">
          <a:avLst/>
        </a:prstGeom>
        <a:solidFill>
          <a:srgbClr val="C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Модуль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 err="1"/>
            <a:t>Вакцино</a:t>
          </a:r>
          <a:r>
            <a:rPr lang="ru-RU" sz="1400" b="1" kern="1200" dirty="0"/>
            <a:t>-профилактика</a:t>
          </a:r>
        </a:p>
      </dsp:txBody>
      <dsp:txXfrm>
        <a:off x="2190714" y="2725602"/>
        <a:ext cx="1946211" cy="1167726"/>
      </dsp:txXfrm>
    </dsp:sp>
    <dsp:sp modelId="{DF562795-3DB6-49BD-ACB8-A39D77CBA667}">
      <dsp:nvSpPr>
        <dsp:cNvPr id="0" name=""/>
        <dsp:cNvSpPr/>
      </dsp:nvSpPr>
      <dsp:spPr>
        <a:xfrm>
          <a:off x="49881" y="4087950"/>
          <a:ext cx="1946211" cy="116772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Модуль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 err="1"/>
            <a:t>онко</a:t>
          </a:r>
          <a:endParaRPr lang="ru-RU" sz="1400" b="1" kern="1200" dirty="0"/>
        </a:p>
      </dsp:txBody>
      <dsp:txXfrm>
        <a:off x="49881" y="4087950"/>
        <a:ext cx="1946211" cy="1167726"/>
      </dsp:txXfrm>
    </dsp:sp>
    <dsp:sp modelId="{E5D573C5-8498-4C70-9EC6-69FA5948B9C6}">
      <dsp:nvSpPr>
        <dsp:cNvPr id="0" name=""/>
        <dsp:cNvSpPr/>
      </dsp:nvSpPr>
      <dsp:spPr>
        <a:xfrm>
          <a:off x="2190714" y="4087950"/>
          <a:ext cx="1946211" cy="116772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Модуль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/>
            <a:t>БСК</a:t>
          </a:r>
        </a:p>
      </dsp:txBody>
      <dsp:txXfrm>
        <a:off x="2190714" y="4087950"/>
        <a:ext cx="1946211" cy="1167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37398-4141-435F-BBC5-32632F98EF2E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22B89-5135-4FD5-9214-D949DCBD04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101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3D68-B0DF-4B38-92B5-2DE5131D6E8F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7A38-2DF6-4D3C-93EA-E3AF605F91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3D68-B0DF-4B38-92B5-2DE5131D6E8F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7A38-2DF6-4D3C-93EA-E3AF605F91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3D68-B0DF-4B38-92B5-2DE5131D6E8F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7A38-2DF6-4D3C-93EA-E3AF605F91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3D68-B0DF-4B38-92B5-2DE5131D6E8F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7A38-2DF6-4D3C-93EA-E3AF605F91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3D68-B0DF-4B38-92B5-2DE5131D6E8F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7A38-2DF6-4D3C-93EA-E3AF605F91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3D68-B0DF-4B38-92B5-2DE5131D6E8F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7A38-2DF6-4D3C-93EA-E3AF605F91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3D68-B0DF-4B38-92B5-2DE5131D6E8F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7A38-2DF6-4D3C-93EA-E3AF605F91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3D68-B0DF-4B38-92B5-2DE5131D6E8F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7A38-2DF6-4D3C-93EA-E3AF605F91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3D68-B0DF-4B38-92B5-2DE5131D6E8F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7A38-2DF6-4D3C-93EA-E3AF605F91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3D68-B0DF-4B38-92B5-2DE5131D6E8F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7A38-2DF6-4D3C-93EA-E3AF605F91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3D68-B0DF-4B38-92B5-2DE5131D6E8F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7A38-2DF6-4D3C-93EA-E3AF605F91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03D68-B0DF-4B38-92B5-2DE5131D6E8F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F7A38-2DF6-4D3C-93EA-E3AF605F91A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image" Target="../media/image6.jpeg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image" Target="../media/image5.jpeg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image" Target="../media/image4.jpeg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6.xml"/><Relationship Id="rId7" Type="http://schemas.openxmlformats.org/officeDocument/2006/relationships/image" Target="../media/image14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958975"/>
            <a:ext cx="7772400" cy="1470025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  <a:cs typeface="Times New Roman" pitchFamily="18" charset="0"/>
              </a:rPr>
              <a:t>ОРГАНИЗАЦИЯ РАБОТЫ С НАСЕЛЕНИЕМ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352544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0070C0"/>
                </a:solidFill>
                <a:cs typeface="Times New Roman" pitchFamily="18" charset="0"/>
              </a:rPr>
              <a:t>Ирина Юрьевна </a:t>
            </a:r>
            <a:r>
              <a:rPr lang="ru-RU" sz="1800" b="1" dirty="0" err="1">
                <a:solidFill>
                  <a:srgbClr val="0070C0"/>
                </a:solidFill>
                <a:cs typeface="Times New Roman" pitchFamily="18" charset="0"/>
              </a:rPr>
              <a:t>Батюкова</a:t>
            </a:r>
            <a:r>
              <a:rPr lang="ru-RU" sz="1800" b="1" dirty="0">
                <a:solidFill>
                  <a:srgbClr val="0070C0"/>
                </a:solidFill>
                <a:cs typeface="Times New Roman" pitchFamily="18" charset="0"/>
              </a:rPr>
              <a:t>, </a:t>
            </a:r>
          </a:p>
          <a:p>
            <a:r>
              <a:rPr lang="ru-RU" sz="1800" b="1" dirty="0">
                <a:solidFill>
                  <a:srgbClr val="0070C0"/>
                </a:solidFill>
                <a:cs typeface="Times New Roman" pitchFamily="18" charset="0"/>
              </a:rPr>
              <a:t>Заведующая отделом - врач </a:t>
            </a:r>
            <a:br>
              <a:rPr lang="ru-RU" sz="1800" b="1" dirty="0">
                <a:solidFill>
                  <a:srgbClr val="0070C0"/>
                </a:solidFill>
                <a:cs typeface="Times New Roman" pitchFamily="18" charset="0"/>
              </a:rPr>
            </a:br>
            <a:r>
              <a:rPr lang="ru-RU" sz="1800" b="1" dirty="0">
                <a:solidFill>
                  <a:srgbClr val="0070C0"/>
                </a:solidFill>
                <a:cs typeface="Times New Roman" pitchFamily="18" charset="0"/>
              </a:rPr>
              <a:t>ГБУЗ ПК «Центр медицинской профилактики»</a:t>
            </a:r>
          </a:p>
        </p:txBody>
      </p:sp>
      <p:pic>
        <p:nvPicPr>
          <p:cNvPr id="4" name="Picture 2" descr="C:\Users\User\Desktop\фон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636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79DE27-8C4B-4DB6-880C-F3C1462B2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956" y="4673951"/>
            <a:ext cx="5364088" cy="218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73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6409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cs typeface="Times New Roman" pitchFamily="18" charset="0"/>
              </a:rPr>
              <a:t>Работа с целевыми аудиториями</a:t>
            </a:r>
            <a:endParaRPr lang="ru-RU" sz="20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94292399"/>
              </p:ext>
            </p:extLst>
          </p:nvPr>
        </p:nvGraphicFramePr>
        <p:xfrm>
          <a:off x="1835696" y="1124744"/>
          <a:ext cx="6912768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144318925"/>
              </p:ext>
            </p:extLst>
          </p:nvPr>
        </p:nvGraphicFramePr>
        <p:xfrm>
          <a:off x="1842989" y="2238367"/>
          <a:ext cx="6905475" cy="1478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775370942"/>
              </p:ext>
            </p:extLst>
          </p:nvPr>
        </p:nvGraphicFramePr>
        <p:xfrm>
          <a:off x="1842989" y="3645024"/>
          <a:ext cx="6905475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572642192"/>
              </p:ext>
            </p:extLst>
          </p:nvPr>
        </p:nvGraphicFramePr>
        <p:xfrm>
          <a:off x="1842989" y="4946069"/>
          <a:ext cx="6905475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33069A-7DFF-4B6F-A3C3-6BC1A31AC5A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87" y="600566"/>
            <a:ext cx="1267480" cy="1598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D58BC3-93FF-4CBC-B0D2-F7872500FAD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8202"/>
            <a:ext cx="1813498" cy="116917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747E1C9-381B-47E1-B710-F340B3B35A9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0" y="4965487"/>
            <a:ext cx="1547281" cy="11521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297A9E-9AA3-41BA-B6C2-6D45419CB80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39" y="2204058"/>
            <a:ext cx="1459441" cy="14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38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4ECEC11-6195-42BE-9172-835440738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200" b="1" dirty="0">
                <a:solidFill>
                  <a:srgbClr val="C00000"/>
                </a:solidFill>
                <a:cs typeface="Times New Roman" pitchFamily="18" charset="0"/>
              </a:rPr>
              <a:t>Направления информационно-коммуникационной кампании</a:t>
            </a:r>
          </a:p>
        </p:txBody>
      </p:sp>
      <p:graphicFrame>
        <p:nvGraphicFramePr>
          <p:cNvPr id="27" name="Содержимое 2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00924034"/>
              </p:ext>
            </p:extLst>
          </p:nvPr>
        </p:nvGraphicFramePr>
        <p:xfrm>
          <a:off x="323528" y="1124744"/>
          <a:ext cx="8644568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8289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4ECEC11-6195-42BE-9172-835440738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2200" b="1" dirty="0">
                <a:solidFill>
                  <a:srgbClr val="C00000"/>
                </a:solidFill>
                <a:cs typeface="Times New Roman" pitchFamily="18" charset="0"/>
              </a:rPr>
              <a:t>Информационные модули для работы с населением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4835234"/>
              </p:ext>
            </p:extLst>
          </p:nvPr>
        </p:nvGraphicFramePr>
        <p:xfrm>
          <a:off x="457200" y="1124744"/>
          <a:ext cx="4186808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5940152" y="1412776"/>
            <a:ext cx="2592288" cy="26642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000" dirty="0"/>
              <a:t>Включает в себя:</a:t>
            </a:r>
          </a:p>
          <a:p>
            <a:r>
              <a:rPr lang="ru-RU" sz="2000" dirty="0"/>
              <a:t>Презентации, разработанные ГБУЗ ПК «ЦМП», ГВС МЗ ПК</a:t>
            </a:r>
          </a:p>
          <a:p>
            <a:r>
              <a:rPr lang="ru-RU" sz="2000" dirty="0"/>
              <a:t>Макеты листовок, плакатов</a:t>
            </a:r>
          </a:p>
          <a:p>
            <a:r>
              <a:rPr lang="ru-RU" sz="2000" dirty="0"/>
              <a:t>Методические рекомендации</a:t>
            </a:r>
          </a:p>
          <a:p>
            <a:r>
              <a:rPr lang="ru-RU" sz="2000" dirty="0"/>
              <a:t>Видеоролики</a:t>
            </a: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5580112" y="4797152"/>
            <a:ext cx="3312368" cy="1584176"/>
          </a:xfrm>
          <a:prstGeom prst="wedgeRectCallout">
            <a:avLst>
              <a:gd name="adj1" fmla="val -67162"/>
              <a:gd name="adj2" fmla="val -124439"/>
            </a:avLst>
          </a:prstGeom>
          <a:blipFill dpi="0" rotWithShape="1">
            <a:blip r:embed="rId7">
              <a:alphaModFix amt="36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3000"/>
                      </a14:imgEffect>
                    </a14:imgLayer>
                  </a14:imgProps>
                </a:ext>
              </a:extLst>
            </a:blip>
            <a:srcRect/>
            <a:stretch>
              <a:fillRect t="43000" b="-19000"/>
            </a:stretch>
          </a:blipFill>
          <a:ln>
            <a:solidFill>
              <a:schemeClr val="accent5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«счастливых» слайда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4860032" y="1628800"/>
            <a:ext cx="1008112" cy="20882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622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C96052-BA66-4DA9-BF77-54D4B399D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СПАСИБО ЗА ВНИМАНИЕ!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235268-7F11-4136-AC22-F8747B305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442721"/>
            <a:ext cx="85725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931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3118</TotalTime>
  <Words>300</Words>
  <Application>Microsoft Office PowerPoint</Application>
  <PresentationFormat>Экран (4:3)</PresentationFormat>
  <Paragraphs>71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8" baseType="lpstr">
      <vt:lpstr>Arial</vt:lpstr>
      <vt:lpstr>Calibri</vt:lpstr>
      <vt:lpstr>Тема Office</vt:lpstr>
      <vt:lpstr>ОРГАНИЗАЦИЯ РАБОТЫ С НАСЕЛЕНИЕМ</vt:lpstr>
      <vt:lpstr>Работа с целевыми аудиториями</vt:lpstr>
      <vt:lpstr>Направления информационно-коммуникационной кампании</vt:lpstr>
      <vt:lpstr>Информационные модули для работы с населением</vt:lpstr>
      <vt:lpstr>СПАСИБО ЗА ВНИМАНИЕ!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154</cp:revision>
  <dcterms:created xsi:type="dcterms:W3CDTF">2019-01-31T10:11:34Z</dcterms:created>
  <dcterms:modified xsi:type="dcterms:W3CDTF">2020-01-27T09:49:21Z</dcterms:modified>
</cp:coreProperties>
</file>