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383" y="2033663"/>
            <a:ext cx="5688632" cy="312620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Рекомендации по двигательной активности в условиях самоизоляции и карантина 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1026" name="Picture 2" descr="Логотип ПГМУ хорошее ка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8" y="275291"/>
            <a:ext cx="4716017" cy="90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" descr="научно-образовательный центр_ЛОГО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95086"/>
            <a:ext cx="5115834" cy="139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3" descr="Ассоциация  врачей _ЛОГО 1_500 пиксел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32656"/>
            <a:ext cx="2651610" cy="16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r="5758" b="14949"/>
          <a:stretch/>
        </p:blipFill>
        <p:spPr>
          <a:xfrm>
            <a:off x="6189213" y="2392582"/>
            <a:ext cx="2453626" cy="3808702"/>
          </a:xfrm>
          <a:prstGeom prst="rect">
            <a:avLst/>
          </a:prstGeom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13" y="4941168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Чайников Павел Николаевич</a:t>
            </a:r>
            <a:endParaRPr lang="ru-RU" sz="1600" dirty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/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Директор НОЦ спортивной медицины и медицинской реабилитации, </a:t>
            </a:r>
          </a:p>
          <a:p>
            <a:pPr eaLnBrk="1" hangingPunct="1"/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доцент кафедры медицинской реабилитации, спортивной медицины, физической культуры и здоровья, к.м.н., </a:t>
            </a:r>
          </a:p>
          <a:p>
            <a:pPr eaLnBrk="1" hangingPunct="1"/>
            <a:r>
              <a:rPr lang="ru-RU" sz="1600" dirty="0">
                <a:solidFill>
                  <a:srgbClr val="002060"/>
                </a:solidFill>
                <a:latin typeface="Century Gothic" pitchFamily="34" charset="0"/>
              </a:rPr>
              <a:t>гл. внештатный специалист по спортивной медицине МЗ ПК</a:t>
            </a:r>
            <a:endParaRPr lang="ru-RU" sz="1600" b="1" dirty="0">
              <a:solidFill>
                <a:srgbClr val="002060"/>
              </a:solidFill>
              <a:latin typeface="Century Gothic" pitchFamily="34" charset="0"/>
            </a:endParaRPr>
          </a:p>
          <a:p>
            <a:pPr eaLnBrk="1" hangingPunct="1"/>
            <a:r>
              <a:rPr lang="ru-RU" sz="1600" b="1" dirty="0">
                <a:solidFill>
                  <a:srgbClr val="002060"/>
                </a:solidFill>
                <a:latin typeface="Century Gothic" pitchFamily="34" charset="0"/>
              </a:rPr>
              <a:t>Пермь, 2020 г.  </a:t>
            </a:r>
          </a:p>
          <a:p>
            <a:pPr eaLnBrk="1" hangingPunct="1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16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20"/>
          <a:stretch/>
        </p:blipFill>
        <p:spPr bwMode="auto">
          <a:xfrm>
            <a:off x="1203785" y="1278780"/>
            <a:ext cx="6755807" cy="248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23"/>
          <a:stretch/>
        </p:blipFill>
        <p:spPr bwMode="auto">
          <a:xfrm>
            <a:off x="1203784" y="3985949"/>
            <a:ext cx="6464309" cy="242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036" y="3806072"/>
            <a:ext cx="557130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Отжимания от стула – упражнение на трицепс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1428" y="6400097"/>
            <a:ext cx="46805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 Narrow" pitchFamily="34" charset="0"/>
              </a:rPr>
              <a:t>Планка на опорной поверхности (на полу) </a:t>
            </a:r>
          </a:p>
        </p:txBody>
      </p:sp>
    </p:spTree>
    <p:extLst>
      <p:ext uri="{BB962C8B-B14F-4D97-AF65-F5344CB8AC3E}">
        <p14:creationId xmlns:p14="http://schemas.microsoft.com/office/powerpoint/2010/main" val="319750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9613"/>
            <a:ext cx="6019741" cy="52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2420886"/>
            <a:ext cx="295232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Бег на месте с подниманием бедра и сгибанием коленного сустава под углом в 90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º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6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0"/>
            <a:ext cx="6290776" cy="496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568233"/>
            <a:ext cx="288032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Выпады со сгибанием коленного сустава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под углом в 90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º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50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 bwMode="auto">
          <a:xfrm>
            <a:off x="370851" y="1412776"/>
            <a:ext cx="6552727" cy="251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16"/>
          <a:stretch/>
        </p:blipFill>
        <p:spPr bwMode="auto">
          <a:xfrm>
            <a:off x="682869" y="4208862"/>
            <a:ext cx="5928692" cy="264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2276872"/>
            <a:ext cx="210576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Отжимания с поочередным поворотом корпуса вправо-влево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581127"/>
            <a:ext cx="231087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Боковая планка на правой руке 15 секунд </a:t>
            </a:r>
          </a:p>
          <a:p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Боковая планка на левой руке 15 секунд </a:t>
            </a:r>
          </a:p>
        </p:txBody>
      </p:sp>
    </p:spTree>
    <p:extLst>
      <p:ext uri="{BB962C8B-B14F-4D97-AF65-F5344CB8AC3E}">
        <p14:creationId xmlns:p14="http://schemas.microsoft.com/office/powerpoint/2010/main" val="117584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637" y="836712"/>
            <a:ext cx="6984776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«Жизнь без движения – лишь летаргический сон» 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Жан-Жак Руссо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27343" y="2492896"/>
            <a:ext cx="69847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Берегите свое здоровье и сохраняйте ежедневную физическую активность. 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55576" y="4005064"/>
            <a:ext cx="6984776" cy="15121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С уважением, коллектив НОЦ спортивной медицины и медицинской реабилитации;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кафедры медицинской реабилитации, спортивной медицины, физической культуры и здоровья </a:t>
            </a:r>
          </a:p>
        </p:txBody>
      </p:sp>
    </p:spTree>
    <p:extLst>
      <p:ext uri="{BB962C8B-B14F-4D97-AF65-F5344CB8AC3E}">
        <p14:creationId xmlns:p14="http://schemas.microsoft.com/office/powerpoint/2010/main" val="3801102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FF0000"/>
                </a:solidFill>
                <a:latin typeface="Arial Narrow" pitchFamily="34" charset="0"/>
              </a:rPr>
              <a:t>В условиях самоизоляции и карантина снижается наш повседневный уровень физической активности, </a:t>
            </a:r>
            <a:br>
              <a:rPr lang="ru-RU" sz="2400" b="1" i="1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Arial Narrow" pitchFamily="34" charset="0"/>
              </a:rPr>
              <a:t>нарастает гиподинамия!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С каждым днем кумулятивный эффект гиподинамии ухудшает функциональное состояние абсолютно всех систем организма. 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Снижается настроение, нарушается сон, появляется раздражительность, снижаются когнитивные возможности, развивается </a:t>
            </a:r>
            <a:r>
              <a:rPr lang="ru-RU" sz="2400" i="1" dirty="0" err="1">
                <a:solidFill>
                  <a:srgbClr val="002060"/>
                </a:solidFill>
                <a:latin typeface="Arial Narrow" pitchFamily="34" charset="0"/>
              </a:rPr>
              <a:t>детренированность</a:t>
            </a:r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 сердечно-сосудистой системы, резко снижается выносливость организма в целом!</a:t>
            </a:r>
          </a:p>
          <a:p>
            <a:pPr algn="just"/>
            <a:r>
              <a:rPr lang="ru-RU" sz="2400" i="1" dirty="0">
                <a:solidFill>
                  <a:srgbClr val="002060"/>
                </a:solidFill>
                <a:latin typeface="Arial Narrow" pitchFamily="34" charset="0"/>
              </a:rPr>
              <a:t>Именно сейчас, в настоящих условиях работы и быта, необходимо поддерживать двигательную активность, ежедневно находить время для движения!  </a:t>
            </a:r>
          </a:p>
        </p:txBody>
      </p:sp>
    </p:spTree>
    <p:extLst>
      <p:ext uri="{BB962C8B-B14F-4D97-AF65-F5344CB8AC3E}">
        <p14:creationId xmlns:p14="http://schemas.microsoft.com/office/powerpoint/2010/main" val="79190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Рекомендации по двигательной активности в условиях самоизоляции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Выполнять ежедневную утреннюю гимнастику (зарядка) от 15 минут в день;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Использовать физическую нагрузку в домашних условиях продолжительностью от 30 минут в день;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Включить 5-ти минутные перерывы на двигательную активность при работе в статическом положении каждые 45-60 минут;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Исключить или минимизировать использование лифта при подъеме и спуске;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Выполнять аэробные тренировки 150 минут в неделю умеренной интенсивности в течение 30-60 минут за тренировку и/или 75 минут в неделю интенсивные тренировки от 20 до 60 минут (стандартные мировые рекомендации).</a:t>
            </a:r>
          </a:p>
          <a:p>
            <a:pPr algn="just"/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657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2060"/>
                </a:solidFill>
                <a:latin typeface="Arial Narrow" pitchFamily="34" charset="0"/>
              </a:rPr>
              <a:t>Пример тренировочного комплекса физических упражнений для лиц </a:t>
            </a:r>
            <a:r>
              <a:rPr lang="ru-RU" sz="3600" dirty="0">
                <a:solidFill>
                  <a:srgbClr val="FF0000"/>
                </a:solidFill>
                <a:latin typeface="Arial Narrow" pitchFamily="34" charset="0"/>
              </a:rPr>
              <a:t>без противопоказаний к занятиям оздоровительной физической культурой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8492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Круговая интервальная тренировка высокой интенсивности с весом собственного тела для профилактики гиподинамии:  </a:t>
            </a:r>
            <a:b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максимальный результат с </a:t>
            </a:r>
            <a:b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</a:br>
            <a:r>
              <a:rPr lang="ru-RU" sz="4000" b="1" dirty="0">
                <a:solidFill>
                  <a:srgbClr val="002060"/>
                </a:solidFill>
                <a:latin typeface="Arial Narrow" pitchFamily="34" charset="0"/>
              </a:rPr>
              <a:t>минимальными затратами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002060"/>
                </a:solidFill>
                <a:latin typeface="Arial Narrow" pitchFamily="34" charset="0"/>
              </a:rPr>
              <a:t>American College of Sports Medicine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2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 Narrow" pitchFamily="34" charset="0"/>
              </a:rPr>
              <a:t>Круговая интервальная тренировка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Тренировка включает 12 станций (подходов, упражнений)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Все упражнения могут быть сделаны с весом собственного  тела и легко выполнимы практически в любой обстановке (например, дома, в офисе, гостиничном номере, и т.д.)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Порядок упражнений обязателен к соблюдению, так как  учитывает физиологическую кривую и последовательное включение в работу определенных групп мышц.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Каждый подход (станция, упражнение) выполняется в течение 30 секунд с 10 секундным  отдыхом между подходами.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Общее время тренировки около 7 минут.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Тренировка может быть повторена 2 - 3 раза.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itchFamily="34" charset="0"/>
              </a:rPr>
              <a:t>Все упражнения выполнять по самочувствию, время выполнения каждого упражнения может быть сокращено  </a:t>
            </a:r>
          </a:p>
        </p:txBody>
      </p:sp>
    </p:spTree>
    <p:extLst>
      <p:ext uri="{BB962C8B-B14F-4D97-AF65-F5344CB8AC3E}">
        <p14:creationId xmlns:p14="http://schemas.microsoft.com/office/powerpoint/2010/main" val="288111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2062"/>
            <a:ext cx="4375291" cy="454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39" y="1484556"/>
            <a:ext cx="2910867" cy="458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996522"/>
            <a:ext cx="386102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Прыжки «Ноги вместе-ноги врозь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с хлопками над головой»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5996522"/>
            <a:ext cx="374441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«Стульчик» у стены с согнутыми коленями под углом 90</a:t>
            </a:r>
            <a:r>
              <a:rPr lang="en-US" sz="2000" b="1" dirty="0">
                <a:solidFill>
                  <a:srgbClr val="002060"/>
                </a:solidFill>
                <a:latin typeface="Arial Narrow" pitchFamily="34" charset="0"/>
              </a:rPr>
              <a:t>º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558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78"/>
          <a:stretch/>
        </p:blipFill>
        <p:spPr bwMode="auto">
          <a:xfrm>
            <a:off x="499256" y="1487286"/>
            <a:ext cx="8498726" cy="246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8"/>
          <a:stretch/>
        </p:blipFill>
        <p:spPr bwMode="auto">
          <a:xfrm>
            <a:off x="499256" y="4195743"/>
            <a:ext cx="8208912" cy="211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3512" y="3795789"/>
            <a:ext cx="3600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Отжимания от пола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8419" y="6309891"/>
            <a:ext cx="36004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Подъемы туловища «пресс» </a:t>
            </a:r>
          </a:p>
        </p:txBody>
      </p:sp>
    </p:spTree>
    <p:extLst>
      <p:ext uri="{BB962C8B-B14F-4D97-AF65-F5344CB8AC3E}">
        <p14:creationId xmlns:p14="http://schemas.microsoft.com/office/powerpoint/2010/main" val="65707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7" y="1217534"/>
            <a:ext cx="5149219" cy="533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3600" y="3309087"/>
            <a:ext cx="27008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Подъем на стул –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спуск со стула </a:t>
            </a:r>
          </a:p>
        </p:txBody>
      </p:sp>
    </p:spTree>
    <p:extLst>
      <p:ext uri="{BB962C8B-B14F-4D97-AF65-F5344CB8AC3E}">
        <p14:creationId xmlns:p14="http://schemas.microsoft.com/office/powerpoint/2010/main" val="94046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6276"/>
            <a:ext cx="5873139" cy="499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</a:rPr>
              <a:t>Комплекс упражнений круговой  интервальной тренировки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6239" y="2492896"/>
            <a:ext cx="302433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Приседания на месте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с вытягиванием рук параллельно поверхности опоры тела </a:t>
            </a:r>
          </a:p>
        </p:txBody>
      </p:sp>
    </p:spTree>
    <p:extLst>
      <p:ext uri="{BB962C8B-B14F-4D97-AF65-F5344CB8AC3E}">
        <p14:creationId xmlns:p14="http://schemas.microsoft.com/office/powerpoint/2010/main" val="1906826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562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Тема Office</vt:lpstr>
      <vt:lpstr>Рекомендации по двигательной активности в условиях самоизоляции и карантина </vt:lpstr>
      <vt:lpstr>Презентация PowerPoint</vt:lpstr>
      <vt:lpstr>Рекомендации по двигательной активности в условиях самоизоляции</vt:lpstr>
      <vt:lpstr>Пример тренировочного комплекса физических упражнений для лиц без противопоказаний к занятиям оздоровительной физической культурой</vt:lpstr>
      <vt:lpstr>Круговая интервальная тренировка</vt:lpstr>
      <vt:lpstr>Комплекс упражнений круговой  интервальной тренировки</vt:lpstr>
      <vt:lpstr>Комплекс упражнений круговой  интервальной тренировки</vt:lpstr>
      <vt:lpstr>Комплекс упражнений круговой  интервальной тренировки</vt:lpstr>
      <vt:lpstr>Комплекс упражнений круговой  интервальной тренировки</vt:lpstr>
      <vt:lpstr>Комплекс упражнений круговой  интервальной тренировки</vt:lpstr>
      <vt:lpstr>Комплекс упражнений круговой  интервальной тренировки</vt:lpstr>
      <vt:lpstr>Комплекс упражнений круговой  интервальной тренировки</vt:lpstr>
      <vt:lpstr>Комплекс упражнений круговой  интервальной тренировки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Круговая интервальная тренировка высокой интенсивности с весом собственного тела для профилактики гиподинамии:   максимальный результат с минимальными затратами</dc:title>
  <dc:creator>Администратор</dc:creator>
  <cp:lastModifiedBy>Пользователь</cp:lastModifiedBy>
  <cp:revision>17</cp:revision>
  <dcterms:created xsi:type="dcterms:W3CDTF">2020-04-10T09:00:22Z</dcterms:created>
  <dcterms:modified xsi:type="dcterms:W3CDTF">2020-05-07T04:26:24Z</dcterms:modified>
</cp:coreProperties>
</file>