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84" r:id="rId3"/>
    <p:sldId id="256" r:id="rId4"/>
    <p:sldId id="280" r:id="rId5"/>
    <p:sldId id="286" r:id="rId6"/>
    <p:sldId id="285" r:id="rId7"/>
    <p:sldId id="289" r:id="rId8"/>
    <p:sldId id="279" r:id="rId9"/>
    <p:sldId id="288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9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511CA-C9D4-4265-B5A7-7D2A7430F250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F9EAF41-8157-42D2-97EE-88F55579DA92}">
      <dgm:prSet custT="1"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ru-RU" sz="2000" b="1" dirty="0">
              <a:solidFill>
                <a:srgbClr val="C00000"/>
              </a:solidFill>
            </a:rPr>
            <a:t>Злокачественная опухоль</a:t>
          </a:r>
        </a:p>
      </dgm:t>
    </dgm:pt>
    <dgm:pt modelId="{03093F8D-E776-43E0-9A4E-DFD2AE4599C9}" type="parTrans" cxnId="{CD3F10CC-F3CA-40C4-84DA-B64CA75D5AD4}">
      <dgm:prSet/>
      <dgm:spPr/>
      <dgm:t>
        <a:bodyPr/>
        <a:lstStyle/>
        <a:p>
          <a:endParaRPr lang="ru-RU"/>
        </a:p>
      </dgm:t>
    </dgm:pt>
    <dgm:pt modelId="{35C8C481-3A42-4202-93BD-A01584A49080}" type="sibTrans" cxnId="{CD3F10CC-F3CA-40C4-84DA-B64CA75D5AD4}">
      <dgm:prSet/>
      <dgm:spPr/>
      <dgm:t>
        <a:bodyPr/>
        <a:lstStyle/>
        <a:p>
          <a:endParaRPr lang="ru-RU"/>
        </a:p>
      </dgm:t>
    </dgm:pt>
    <dgm:pt modelId="{D77EF9CD-88CE-44CD-8D36-AB12AEE6854E}">
      <dgm:prSet/>
      <dgm:spPr/>
      <dgm:t>
        <a:bodyPr/>
        <a:lstStyle/>
        <a:p>
          <a:pPr rtl="0"/>
          <a:r>
            <a:rPr lang="ru-RU" dirty="0"/>
            <a:t>Развивается из уже существующих </a:t>
          </a:r>
          <a:r>
            <a:rPr lang="ru-RU" dirty="0" err="1"/>
            <a:t>невусов</a:t>
          </a:r>
          <a:r>
            <a:rPr lang="ru-RU" dirty="0"/>
            <a:t> (родинок) или появляется в виде новообразования, похожего на </a:t>
          </a:r>
          <a:r>
            <a:rPr lang="ru-RU" dirty="0" err="1"/>
            <a:t>невус</a:t>
          </a:r>
          <a:endParaRPr lang="ru-RU" dirty="0"/>
        </a:p>
      </dgm:t>
    </dgm:pt>
    <dgm:pt modelId="{16AB5E29-A69A-4449-AB9B-B85477829690}" type="parTrans" cxnId="{A9F97B5E-9388-4447-8284-5073E652CF74}">
      <dgm:prSet/>
      <dgm:spPr/>
      <dgm:t>
        <a:bodyPr/>
        <a:lstStyle/>
        <a:p>
          <a:endParaRPr lang="ru-RU"/>
        </a:p>
      </dgm:t>
    </dgm:pt>
    <dgm:pt modelId="{A59880A5-8662-4CA7-BE06-4807512B735B}" type="sibTrans" cxnId="{A9F97B5E-9388-4447-8284-5073E652CF74}">
      <dgm:prSet/>
      <dgm:spPr/>
      <dgm:t>
        <a:bodyPr/>
        <a:lstStyle/>
        <a:p>
          <a:endParaRPr lang="ru-RU"/>
        </a:p>
      </dgm:t>
    </dgm:pt>
    <dgm:pt modelId="{16E81AEE-3E64-4D1C-842E-9C2B23978C77}">
      <dgm:prSet/>
      <dgm:spPr/>
      <dgm:t>
        <a:bodyPr/>
        <a:lstStyle/>
        <a:p>
          <a:r>
            <a:rPr lang="ru-RU" dirty="0"/>
            <a:t>Локализуется преимущественно на коже</a:t>
          </a:r>
        </a:p>
      </dgm:t>
    </dgm:pt>
    <dgm:pt modelId="{9F007662-C650-46FC-9E7D-175B8BEF2CC9}" type="parTrans" cxnId="{036099B2-5D17-4F7D-9C36-E1B49E5DA9DF}">
      <dgm:prSet/>
      <dgm:spPr/>
      <dgm:t>
        <a:bodyPr/>
        <a:lstStyle/>
        <a:p>
          <a:endParaRPr lang="ru-RU"/>
        </a:p>
      </dgm:t>
    </dgm:pt>
    <dgm:pt modelId="{91F6DDE8-DEC0-4646-89B0-D785788C1676}" type="sibTrans" cxnId="{036099B2-5D17-4F7D-9C36-E1B49E5DA9DF}">
      <dgm:prSet/>
      <dgm:spPr/>
      <dgm:t>
        <a:bodyPr/>
        <a:lstStyle/>
        <a:p>
          <a:endParaRPr lang="ru-RU"/>
        </a:p>
      </dgm:t>
    </dgm:pt>
    <dgm:pt modelId="{61918A51-FECB-49E8-A606-79D8DAFAB62B}">
      <dgm:prSet/>
      <dgm:spPr/>
      <dgm:t>
        <a:bodyPr/>
        <a:lstStyle/>
        <a:p>
          <a:pPr rtl="0"/>
          <a:r>
            <a:rPr lang="ru-RU" dirty="0"/>
            <a:t>Часто рецидивирует и дает метастазы</a:t>
          </a:r>
        </a:p>
      </dgm:t>
    </dgm:pt>
    <dgm:pt modelId="{F92DC055-5643-4059-8F97-C59A3A257D36}" type="parTrans" cxnId="{A3553950-645C-4F96-8E59-6972AF3209EE}">
      <dgm:prSet/>
      <dgm:spPr/>
      <dgm:t>
        <a:bodyPr/>
        <a:lstStyle/>
        <a:p>
          <a:endParaRPr lang="ru-RU"/>
        </a:p>
      </dgm:t>
    </dgm:pt>
    <dgm:pt modelId="{8F38DB1E-66D3-4AB2-80F2-6A55E5D86AF9}" type="sibTrans" cxnId="{A3553950-645C-4F96-8E59-6972AF3209EE}">
      <dgm:prSet/>
      <dgm:spPr/>
      <dgm:t>
        <a:bodyPr/>
        <a:lstStyle/>
        <a:p>
          <a:endParaRPr lang="ru-RU"/>
        </a:p>
      </dgm:t>
    </dgm:pt>
    <dgm:pt modelId="{99C2833B-5227-4DB6-9BD1-81DD24190A34}">
      <dgm:prSet/>
      <dgm:spPr/>
      <dgm:t>
        <a:bodyPr/>
        <a:lstStyle/>
        <a:p>
          <a:pPr rtl="0"/>
          <a:r>
            <a:rPr lang="ru-RU" dirty="0"/>
            <a:t>Может за несколько месяцев привести к летальному исходу</a:t>
          </a:r>
        </a:p>
      </dgm:t>
    </dgm:pt>
    <dgm:pt modelId="{2FAF4115-0227-4AD5-8DCE-6D775C9FA74C}" type="parTrans" cxnId="{85AA06B5-3AF3-4E6E-838D-762534A8D796}">
      <dgm:prSet/>
      <dgm:spPr/>
      <dgm:t>
        <a:bodyPr/>
        <a:lstStyle/>
        <a:p>
          <a:endParaRPr lang="ru-RU"/>
        </a:p>
      </dgm:t>
    </dgm:pt>
    <dgm:pt modelId="{6BEA33A0-DE84-4AB7-9582-B17E7F1DBF31}" type="sibTrans" cxnId="{85AA06B5-3AF3-4E6E-838D-762534A8D796}">
      <dgm:prSet/>
      <dgm:spPr/>
      <dgm:t>
        <a:bodyPr/>
        <a:lstStyle/>
        <a:p>
          <a:endParaRPr lang="ru-RU"/>
        </a:p>
      </dgm:t>
    </dgm:pt>
    <dgm:pt modelId="{DCDFEEF2-7108-4E70-996D-221B5848F3D3}" type="pres">
      <dgm:prSet presAssocID="{93D511CA-C9D4-4265-B5A7-7D2A7430F250}" presName="outerComposite" presStyleCnt="0">
        <dgm:presLayoutVars>
          <dgm:chMax val="5"/>
          <dgm:dir/>
          <dgm:resizeHandles val="exact"/>
        </dgm:presLayoutVars>
      </dgm:prSet>
      <dgm:spPr/>
    </dgm:pt>
    <dgm:pt modelId="{2A815461-F507-4EA4-A47E-86D048409221}" type="pres">
      <dgm:prSet presAssocID="{93D511CA-C9D4-4265-B5A7-7D2A7430F250}" presName="dummyMaxCanvas" presStyleCnt="0">
        <dgm:presLayoutVars/>
      </dgm:prSet>
      <dgm:spPr/>
    </dgm:pt>
    <dgm:pt modelId="{3C9BB84E-03D7-4040-80FC-157F1F0971CD}" type="pres">
      <dgm:prSet presAssocID="{93D511CA-C9D4-4265-B5A7-7D2A7430F250}" presName="FiveNodes_1" presStyleLbl="node1" presStyleIdx="0" presStyleCnt="5">
        <dgm:presLayoutVars>
          <dgm:bulletEnabled val="1"/>
        </dgm:presLayoutVars>
      </dgm:prSet>
      <dgm:spPr/>
    </dgm:pt>
    <dgm:pt modelId="{7AE6DA0F-1CD8-4A24-8841-289ED613661F}" type="pres">
      <dgm:prSet presAssocID="{93D511CA-C9D4-4265-B5A7-7D2A7430F250}" presName="FiveNodes_2" presStyleLbl="node1" presStyleIdx="1" presStyleCnt="5">
        <dgm:presLayoutVars>
          <dgm:bulletEnabled val="1"/>
        </dgm:presLayoutVars>
      </dgm:prSet>
      <dgm:spPr/>
    </dgm:pt>
    <dgm:pt modelId="{27DF0B3D-7F99-4082-8600-3A90966C4BCD}" type="pres">
      <dgm:prSet presAssocID="{93D511CA-C9D4-4265-B5A7-7D2A7430F250}" presName="FiveNodes_3" presStyleLbl="node1" presStyleIdx="2" presStyleCnt="5" custScaleX="107479">
        <dgm:presLayoutVars>
          <dgm:bulletEnabled val="1"/>
        </dgm:presLayoutVars>
      </dgm:prSet>
      <dgm:spPr/>
    </dgm:pt>
    <dgm:pt modelId="{62A8E50D-BDCD-4A7D-9DC7-8F94005FA890}" type="pres">
      <dgm:prSet presAssocID="{93D511CA-C9D4-4265-B5A7-7D2A7430F250}" presName="FiveNodes_4" presStyleLbl="node1" presStyleIdx="3" presStyleCnt="5">
        <dgm:presLayoutVars>
          <dgm:bulletEnabled val="1"/>
        </dgm:presLayoutVars>
      </dgm:prSet>
      <dgm:spPr/>
    </dgm:pt>
    <dgm:pt modelId="{69A13B16-7A82-40B7-9A7C-D1EBD924280D}" type="pres">
      <dgm:prSet presAssocID="{93D511CA-C9D4-4265-B5A7-7D2A7430F250}" presName="FiveNodes_5" presStyleLbl="node1" presStyleIdx="4" presStyleCnt="5">
        <dgm:presLayoutVars>
          <dgm:bulletEnabled val="1"/>
        </dgm:presLayoutVars>
      </dgm:prSet>
      <dgm:spPr/>
    </dgm:pt>
    <dgm:pt modelId="{D8DBD2F6-7962-4FC9-972B-A27CF444505B}" type="pres">
      <dgm:prSet presAssocID="{93D511CA-C9D4-4265-B5A7-7D2A7430F250}" presName="FiveConn_1-2" presStyleLbl="fgAccFollowNode1" presStyleIdx="0" presStyleCnt="4">
        <dgm:presLayoutVars>
          <dgm:bulletEnabled val="1"/>
        </dgm:presLayoutVars>
      </dgm:prSet>
      <dgm:spPr/>
    </dgm:pt>
    <dgm:pt modelId="{E61D78FF-209F-47D1-AD2D-8157CCBEF317}" type="pres">
      <dgm:prSet presAssocID="{93D511CA-C9D4-4265-B5A7-7D2A7430F250}" presName="FiveConn_2-3" presStyleLbl="fgAccFollowNode1" presStyleIdx="1" presStyleCnt="4">
        <dgm:presLayoutVars>
          <dgm:bulletEnabled val="1"/>
        </dgm:presLayoutVars>
      </dgm:prSet>
      <dgm:spPr/>
    </dgm:pt>
    <dgm:pt modelId="{740E5FA7-7E98-488A-BF61-7231AE7704EB}" type="pres">
      <dgm:prSet presAssocID="{93D511CA-C9D4-4265-B5A7-7D2A7430F250}" presName="FiveConn_3-4" presStyleLbl="fgAccFollowNode1" presStyleIdx="2" presStyleCnt="4">
        <dgm:presLayoutVars>
          <dgm:bulletEnabled val="1"/>
        </dgm:presLayoutVars>
      </dgm:prSet>
      <dgm:spPr/>
    </dgm:pt>
    <dgm:pt modelId="{D8489B07-A37A-486E-915B-352E7A45AB17}" type="pres">
      <dgm:prSet presAssocID="{93D511CA-C9D4-4265-B5A7-7D2A7430F250}" presName="FiveConn_4-5" presStyleLbl="fgAccFollowNode1" presStyleIdx="3" presStyleCnt="4">
        <dgm:presLayoutVars>
          <dgm:bulletEnabled val="1"/>
        </dgm:presLayoutVars>
      </dgm:prSet>
      <dgm:spPr/>
    </dgm:pt>
    <dgm:pt modelId="{D3C6E408-F02C-40AD-81AF-5E0C1670D1B0}" type="pres">
      <dgm:prSet presAssocID="{93D511CA-C9D4-4265-B5A7-7D2A7430F250}" presName="FiveNodes_1_text" presStyleLbl="node1" presStyleIdx="4" presStyleCnt="5">
        <dgm:presLayoutVars>
          <dgm:bulletEnabled val="1"/>
        </dgm:presLayoutVars>
      </dgm:prSet>
      <dgm:spPr/>
    </dgm:pt>
    <dgm:pt modelId="{E72FED1B-7EE5-41E9-A264-9AF65D43BD71}" type="pres">
      <dgm:prSet presAssocID="{93D511CA-C9D4-4265-B5A7-7D2A7430F250}" presName="FiveNodes_2_text" presStyleLbl="node1" presStyleIdx="4" presStyleCnt="5">
        <dgm:presLayoutVars>
          <dgm:bulletEnabled val="1"/>
        </dgm:presLayoutVars>
      </dgm:prSet>
      <dgm:spPr/>
    </dgm:pt>
    <dgm:pt modelId="{106AD334-BB66-450A-88D0-CCEF768B4738}" type="pres">
      <dgm:prSet presAssocID="{93D511CA-C9D4-4265-B5A7-7D2A7430F250}" presName="FiveNodes_3_text" presStyleLbl="node1" presStyleIdx="4" presStyleCnt="5">
        <dgm:presLayoutVars>
          <dgm:bulletEnabled val="1"/>
        </dgm:presLayoutVars>
      </dgm:prSet>
      <dgm:spPr/>
    </dgm:pt>
    <dgm:pt modelId="{3CB16BF7-DB28-488B-9E7D-DFE84415074B}" type="pres">
      <dgm:prSet presAssocID="{93D511CA-C9D4-4265-B5A7-7D2A7430F250}" presName="FiveNodes_4_text" presStyleLbl="node1" presStyleIdx="4" presStyleCnt="5">
        <dgm:presLayoutVars>
          <dgm:bulletEnabled val="1"/>
        </dgm:presLayoutVars>
      </dgm:prSet>
      <dgm:spPr/>
    </dgm:pt>
    <dgm:pt modelId="{2B8504DD-7B73-4751-B01C-5BBD3A9CE3CD}" type="pres">
      <dgm:prSet presAssocID="{93D511CA-C9D4-4265-B5A7-7D2A7430F25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9696200-4AF6-4911-B18C-9745F482A913}" type="presOf" srcId="{99C2833B-5227-4DB6-9BD1-81DD24190A34}" destId="{69A13B16-7A82-40B7-9A7C-D1EBD924280D}" srcOrd="0" destOrd="0" presId="urn:microsoft.com/office/officeart/2005/8/layout/vProcess5"/>
    <dgm:cxn modelId="{DFD09521-7770-46D4-928B-6E76C4693F60}" type="presOf" srcId="{8F38DB1E-66D3-4AB2-80F2-6A55E5D86AF9}" destId="{D8489B07-A37A-486E-915B-352E7A45AB17}" srcOrd="0" destOrd="0" presId="urn:microsoft.com/office/officeart/2005/8/layout/vProcess5"/>
    <dgm:cxn modelId="{9B59CA22-9E56-4744-8C77-01F1C9ED17C5}" type="presOf" srcId="{CF9EAF41-8157-42D2-97EE-88F55579DA92}" destId="{D3C6E408-F02C-40AD-81AF-5E0C1670D1B0}" srcOrd="1" destOrd="0" presId="urn:microsoft.com/office/officeart/2005/8/layout/vProcess5"/>
    <dgm:cxn modelId="{9E96832D-E2F8-4C1B-B254-A8E6C1C1611D}" type="presOf" srcId="{A59880A5-8662-4CA7-BE06-4807512B735B}" destId="{740E5FA7-7E98-488A-BF61-7231AE7704EB}" srcOrd="0" destOrd="0" presId="urn:microsoft.com/office/officeart/2005/8/layout/vProcess5"/>
    <dgm:cxn modelId="{BC960F35-E59A-4182-ABB2-DEF91BC49DA6}" type="presOf" srcId="{D77EF9CD-88CE-44CD-8D36-AB12AEE6854E}" destId="{27DF0B3D-7F99-4082-8600-3A90966C4BCD}" srcOrd="0" destOrd="0" presId="urn:microsoft.com/office/officeart/2005/8/layout/vProcess5"/>
    <dgm:cxn modelId="{E2A21C36-51FC-4A87-A67C-4EC35AA43A11}" type="presOf" srcId="{93D511CA-C9D4-4265-B5A7-7D2A7430F250}" destId="{DCDFEEF2-7108-4E70-996D-221B5848F3D3}" srcOrd="0" destOrd="0" presId="urn:microsoft.com/office/officeart/2005/8/layout/vProcess5"/>
    <dgm:cxn modelId="{A9F97B5E-9388-4447-8284-5073E652CF74}" srcId="{93D511CA-C9D4-4265-B5A7-7D2A7430F250}" destId="{D77EF9CD-88CE-44CD-8D36-AB12AEE6854E}" srcOrd="2" destOrd="0" parTransId="{16AB5E29-A69A-4449-AB9B-B85477829690}" sibTransId="{A59880A5-8662-4CA7-BE06-4807512B735B}"/>
    <dgm:cxn modelId="{6A87C463-1E78-45E9-B845-D64D119F5513}" type="presOf" srcId="{16E81AEE-3E64-4D1C-842E-9C2B23978C77}" destId="{E72FED1B-7EE5-41E9-A264-9AF65D43BD71}" srcOrd="1" destOrd="0" presId="urn:microsoft.com/office/officeart/2005/8/layout/vProcess5"/>
    <dgm:cxn modelId="{B4FA5A49-CDA5-42A1-9009-649C8ADC6D4E}" type="presOf" srcId="{CF9EAF41-8157-42D2-97EE-88F55579DA92}" destId="{3C9BB84E-03D7-4040-80FC-157F1F0971CD}" srcOrd="0" destOrd="0" presId="urn:microsoft.com/office/officeart/2005/8/layout/vProcess5"/>
    <dgm:cxn modelId="{982CD64C-1DFE-4381-A597-70A9139848BE}" type="presOf" srcId="{61918A51-FECB-49E8-A606-79D8DAFAB62B}" destId="{62A8E50D-BDCD-4A7D-9DC7-8F94005FA890}" srcOrd="0" destOrd="0" presId="urn:microsoft.com/office/officeart/2005/8/layout/vProcess5"/>
    <dgm:cxn modelId="{A3553950-645C-4F96-8E59-6972AF3209EE}" srcId="{93D511CA-C9D4-4265-B5A7-7D2A7430F250}" destId="{61918A51-FECB-49E8-A606-79D8DAFAB62B}" srcOrd="3" destOrd="0" parTransId="{F92DC055-5643-4059-8F97-C59A3A257D36}" sibTransId="{8F38DB1E-66D3-4AB2-80F2-6A55E5D86AF9}"/>
    <dgm:cxn modelId="{E6024F70-400C-401C-9E5E-6508B457C274}" type="presOf" srcId="{D77EF9CD-88CE-44CD-8D36-AB12AEE6854E}" destId="{106AD334-BB66-450A-88D0-CCEF768B4738}" srcOrd="1" destOrd="0" presId="urn:microsoft.com/office/officeart/2005/8/layout/vProcess5"/>
    <dgm:cxn modelId="{5F41C493-ED9D-4D3F-9A5E-326FAA7EE589}" type="presOf" srcId="{16E81AEE-3E64-4D1C-842E-9C2B23978C77}" destId="{7AE6DA0F-1CD8-4A24-8841-289ED613661F}" srcOrd="0" destOrd="0" presId="urn:microsoft.com/office/officeart/2005/8/layout/vProcess5"/>
    <dgm:cxn modelId="{56BC7F99-180A-467A-A764-0AA952E88169}" type="presOf" srcId="{99C2833B-5227-4DB6-9BD1-81DD24190A34}" destId="{2B8504DD-7B73-4751-B01C-5BBD3A9CE3CD}" srcOrd="1" destOrd="0" presId="urn:microsoft.com/office/officeart/2005/8/layout/vProcess5"/>
    <dgm:cxn modelId="{9993BA9B-B0C0-4453-843F-542B46106006}" type="presOf" srcId="{91F6DDE8-DEC0-4646-89B0-D785788C1676}" destId="{E61D78FF-209F-47D1-AD2D-8157CCBEF317}" srcOrd="0" destOrd="0" presId="urn:microsoft.com/office/officeart/2005/8/layout/vProcess5"/>
    <dgm:cxn modelId="{036099B2-5D17-4F7D-9C36-E1B49E5DA9DF}" srcId="{93D511CA-C9D4-4265-B5A7-7D2A7430F250}" destId="{16E81AEE-3E64-4D1C-842E-9C2B23978C77}" srcOrd="1" destOrd="0" parTransId="{9F007662-C650-46FC-9E7D-175B8BEF2CC9}" sibTransId="{91F6DDE8-DEC0-4646-89B0-D785788C1676}"/>
    <dgm:cxn modelId="{85AA06B5-3AF3-4E6E-838D-762534A8D796}" srcId="{93D511CA-C9D4-4265-B5A7-7D2A7430F250}" destId="{99C2833B-5227-4DB6-9BD1-81DD24190A34}" srcOrd="4" destOrd="0" parTransId="{2FAF4115-0227-4AD5-8DCE-6D775C9FA74C}" sibTransId="{6BEA33A0-DE84-4AB7-9582-B17E7F1DBF31}"/>
    <dgm:cxn modelId="{130956B6-2FD5-4B74-A337-5ED27A245C65}" type="presOf" srcId="{61918A51-FECB-49E8-A606-79D8DAFAB62B}" destId="{3CB16BF7-DB28-488B-9E7D-DFE84415074B}" srcOrd="1" destOrd="0" presId="urn:microsoft.com/office/officeart/2005/8/layout/vProcess5"/>
    <dgm:cxn modelId="{608DC4CB-0095-467E-BAE8-D943B0005A7F}" type="presOf" srcId="{35C8C481-3A42-4202-93BD-A01584A49080}" destId="{D8DBD2F6-7962-4FC9-972B-A27CF444505B}" srcOrd="0" destOrd="0" presId="urn:microsoft.com/office/officeart/2005/8/layout/vProcess5"/>
    <dgm:cxn modelId="{CD3F10CC-F3CA-40C4-84DA-B64CA75D5AD4}" srcId="{93D511CA-C9D4-4265-B5A7-7D2A7430F250}" destId="{CF9EAF41-8157-42D2-97EE-88F55579DA92}" srcOrd="0" destOrd="0" parTransId="{03093F8D-E776-43E0-9A4E-DFD2AE4599C9}" sibTransId="{35C8C481-3A42-4202-93BD-A01584A49080}"/>
    <dgm:cxn modelId="{DAB9CB1B-3803-4081-909E-30ADB666BB99}" type="presParOf" srcId="{DCDFEEF2-7108-4E70-996D-221B5848F3D3}" destId="{2A815461-F507-4EA4-A47E-86D048409221}" srcOrd="0" destOrd="0" presId="urn:microsoft.com/office/officeart/2005/8/layout/vProcess5"/>
    <dgm:cxn modelId="{0405CF46-546C-4641-9F23-088594074CA2}" type="presParOf" srcId="{DCDFEEF2-7108-4E70-996D-221B5848F3D3}" destId="{3C9BB84E-03D7-4040-80FC-157F1F0971CD}" srcOrd="1" destOrd="0" presId="urn:microsoft.com/office/officeart/2005/8/layout/vProcess5"/>
    <dgm:cxn modelId="{4CD74509-1473-4E6B-AA0A-F60DEAA10A7A}" type="presParOf" srcId="{DCDFEEF2-7108-4E70-996D-221B5848F3D3}" destId="{7AE6DA0F-1CD8-4A24-8841-289ED613661F}" srcOrd="2" destOrd="0" presId="urn:microsoft.com/office/officeart/2005/8/layout/vProcess5"/>
    <dgm:cxn modelId="{B7D91DF3-9BCF-4713-81EA-82FBD52D2AE9}" type="presParOf" srcId="{DCDFEEF2-7108-4E70-996D-221B5848F3D3}" destId="{27DF0B3D-7F99-4082-8600-3A90966C4BCD}" srcOrd="3" destOrd="0" presId="urn:microsoft.com/office/officeart/2005/8/layout/vProcess5"/>
    <dgm:cxn modelId="{B4678892-DEB7-4BA7-A09B-79770BA4C530}" type="presParOf" srcId="{DCDFEEF2-7108-4E70-996D-221B5848F3D3}" destId="{62A8E50D-BDCD-4A7D-9DC7-8F94005FA890}" srcOrd="4" destOrd="0" presId="urn:microsoft.com/office/officeart/2005/8/layout/vProcess5"/>
    <dgm:cxn modelId="{E73293A3-2EF3-40D6-9D13-87FE0FC0009D}" type="presParOf" srcId="{DCDFEEF2-7108-4E70-996D-221B5848F3D3}" destId="{69A13B16-7A82-40B7-9A7C-D1EBD924280D}" srcOrd="5" destOrd="0" presId="urn:microsoft.com/office/officeart/2005/8/layout/vProcess5"/>
    <dgm:cxn modelId="{1915C0B3-A7CC-47CA-9680-2A0E8DF2833B}" type="presParOf" srcId="{DCDFEEF2-7108-4E70-996D-221B5848F3D3}" destId="{D8DBD2F6-7962-4FC9-972B-A27CF444505B}" srcOrd="6" destOrd="0" presId="urn:microsoft.com/office/officeart/2005/8/layout/vProcess5"/>
    <dgm:cxn modelId="{FE76B288-27D5-403E-A14B-D689D0B4360F}" type="presParOf" srcId="{DCDFEEF2-7108-4E70-996D-221B5848F3D3}" destId="{E61D78FF-209F-47D1-AD2D-8157CCBEF317}" srcOrd="7" destOrd="0" presId="urn:microsoft.com/office/officeart/2005/8/layout/vProcess5"/>
    <dgm:cxn modelId="{6F8DA06D-A235-4CD4-9559-B6235E857602}" type="presParOf" srcId="{DCDFEEF2-7108-4E70-996D-221B5848F3D3}" destId="{740E5FA7-7E98-488A-BF61-7231AE7704EB}" srcOrd="8" destOrd="0" presId="urn:microsoft.com/office/officeart/2005/8/layout/vProcess5"/>
    <dgm:cxn modelId="{A9FD8E92-E8BC-453B-BA73-B42171995957}" type="presParOf" srcId="{DCDFEEF2-7108-4E70-996D-221B5848F3D3}" destId="{D8489B07-A37A-486E-915B-352E7A45AB17}" srcOrd="9" destOrd="0" presId="urn:microsoft.com/office/officeart/2005/8/layout/vProcess5"/>
    <dgm:cxn modelId="{DFF36D8B-9DF7-46C4-8421-36916B1C18A4}" type="presParOf" srcId="{DCDFEEF2-7108-4E70-996D-221B5848F3D3}" destId="{D3C6E408-F02C-40AD-81AF-5E0C1670D1B0}" srcOrd="10" destOrd="0" presId="urn:microsoft.com/office/officeart/2005/8/layout/vProcess5"/>
    <dgm:cxn modelId="{07510962-535D-4650-9F2B-06A8C4B5B8BC}" type="presParOf" srcId="{DCDFEEF2-7108-4E70-996D-221B5848F3D3}" destId="{E72FED1B-7EE5-41E9-A264-9AF65D43BD71}" srcOrd="11" destOrd="0" presId="urn:microsoft.com/office/officeart/2005/8/layout/vProcess5"/>
    <dgm:cxn modelId="{86AB5908-74B9-4CCE-B9DD-F6E91E50988A}" type="presParOf" srcId="{DCDFEEF2-7108-4E70-996D-221B5848F3D3}" destId="{106AD334-BB66-450A-88D0-CCEF768B4738}" srcOrd="12" destOrd="0" presId="urn:microsoft.com/office/officeart/2005/8/layout/vProcess5"/>
    <dgm:cxn modelId="{6A2D9CD4-AA68-4379-8926-68345D6DAC56}" type="presParOf" srcId="{DCDFEEF2-7108-4E70-996D-221B5848F3D3}" destId="{3CB16BF7-DB28-488B-9E7D-DFE84415074B}" srcOrd="13" destOrd="0" presId="urn:microsoft.com/office/officeart/2005/8/layout/vProcess5"/>
    <dgm:cxn modelId="{95F870EA-2F51-4F4B-B663-69CA727372A5}" type="presParOf" srcId="{DCDFEEF2-7108-4E70-996D-221B5848F3D3}" destId="{2B8504DD-7B73-4751-B01C-5BBD3A9CE3C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080A77-3562-47A6-BFB4-3ED9F818932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6A2A6EA-B017-4324-9764-D847BE0EED96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В детском или юношеском возрасте у меня были ожоги</a:t>
          </a:r>
        </a:p>
      </dgm:t>
    </dgm:pt>
    <dgm:pt modelId="{738281B2-2342-46EB-863E-88860F2EE7F4}" type="parTrans" cxnId="{CFFA7219-4A42-408B-89AA-7B35125807EF}">
      <dgm:prSet/>
      <dgm:spPr/>
      <dgm:t>
        <a:bodyPr/>
        <a:lstStyle/>
        <a:p>
          <a:endParaRPr lang="ru-RU"/>
        </a:p>
      </dgm:t>
    </dgm:pt>
    <dgm:pt modelId="{642245F2-1138-4C20-ADC5-BEA86BB3054C}" type="sibTrans" cxnId="{CFFA7219-4A42-408B-89AA-7B35125807EF}">
      <dgm:prSet/>
      <dgm:spPr/>
      <dgm:t>
        <a:bodyPr/>
        <a:lstStyle/>
        <a:p>
          <a:endParaRPr lang="ru-RU"/>
        </a:p>
      </dgm:t>
    </dgm:pt>
    <dgm:pt modelId="{99D9A1CF-3AF7-4532-BA11-C25B393A4DD1}">
      <dgm:prSet phldrT="[Текст]"/>
      <dgm:spPr/>
      <dgm:t>
        <a:bodyPr/>
        <a:lstStyle/>
        <a:p>
          <a:r>
            <a:rPr lang="ru-RU" dirty="0"/>
            <a:t>У родственников была меланома</a:t>
          </a:r>
        </a:p>
      </dgm:t>
    </dgm:pt>
    <dgm:pt modelId="{9ECA980B-0910-4807-9DC1-27E5A72E628C}" type="parTrans" cxnId="{F62D406E-FF3C-45C7-A81D-50F077067C8A}">
      <dgm:prSet/>
      <dgm:spPr/>
      <dgm:t>
        <a:bodyPr/>
        <a:lstStyle/>
        <a:p>
          <a:endParaRPr lang="ru-RU"/>
        </a:p>
      </dgm:t>
    </dgm:pt>
    <dgm:pt modelId="{F99C07EC-8E44-48F5-825E-A0080B362ED3}" type="sibTrans" cxnId="{F62D406E-FF3C-45C7-A81D-50F077067C8A}">
      <dgm:prSet/>
      <dgm:spPr/>
      <dgm:t>
        <a:bodyPr/>
        <a:lstStyle/>
        <a:p>
          <a:endParaRPr lang="ru-RU"/>
        </a:p>
      </dgm:t>
    </dgm:pt>
    <dgm:pt modelId="{D394709C-A9AC-46F8-869A-556C34DBCE1E}">
      <dgm:prSet/>
      <dgm:spPr/>
      <dgm:t>
        <a:bodyPr/>
        <a:lstStyle/>
        <a:p>
          <a:r>
            <a:rPr lang="ru-RU" dirty="0"/>
            <a:t>Я провожу достаточно много времени на солнце или посещаю солярий</a:t>
          </a:r>
        </a:p>
      </dgm:t>
    </dgm:pt>
    <dgm:pt modelId="{CDC60A4C-BF41-4CEE-B474-C1D0398F267F}" type="parTrans" cxnId="{9287DCE7-3F70-406B-BC23-BE63E786014A}">
      <dgm:prSet/>
      <dgm:spPr/>
      <dgm:t>
        <a:bodyPr/>
        <a:lstStyle/>
        <a:p>
          <a:endParaRPr lang="ru-RU"/>
        </a:p>
      </dgm:t>
    </dgm:pt>
    <dgm:pt modelId="{64F30AB9-9715-40B0-B218-D2F1DBFCA48C}" type="sibTrans" cxnId="{9287DCE7-3F70-406B-BC23-BE63E786014A}">
      <dgm:prSet/>
      <dgm:spPr/>
      <dgm:t>
        <a:bodyPr/>
        <a:lstStyle/>
        <a:p>
          <a:endParaRPr lang="ru-RU"/>
        </a:p>
      </dgm:t>
    </dgm:pt>
    <dgm:pt modelId="{DC707B83-FB79-4661-A5CE-4F054ECF0276}">
      <dgm:prSet/>
      <dgm:spPr/>
      <dgm:t>
        <a:bodyPr/>
        <a:lstStyle/>
        <a:p>
          <a:r>
            <a:rPr lang="ru-RU" dirty="0"/>
            <a:t>У меня светлая кожа, светлые (голубые или зеленые) глаза, светлые волосы, есть веснушки</a:t>
          </a:r>
        </a:p>
      </dgm:t>
    </dgm:pt>
    <dgm:pt modelId="{873E1BE0-473D-4823-ADF9-6E9B239ABA58}" type="parTrans" cxnId="{08AFB972-5926-4C50-ACAE-6068ACEEE981}">
      <dgm:prSet/>
      <dgm:spPr/>
      <dgm:t>
        <a:bodyPr/>
        <a:lstStyle/>
        <a:p>
          <a:endParaRPr lang="ru-RU"/>
        </a:p>
      </dgm:t>
    </dgm:pt>
    <dgm:pt modelId="{151060C8-23C0-4F4C-979B-60AB6CBD8855}" type="sibTrans" cxnId="{08AFB972-5926-4C50-ACAE-6068ACEEE981}">
      <dgm:prSet/>
      <dgm:spPr/>
      <dgm:t>
        <a:bodyPr/>
        <a:lstStyle/>
        <a:p>
          <a:endParaRPr lang="ru-RU"/>
        </a:p>
      </dgm:t>
    </dgm:pt>
    <dgm:pt modelId="{397124F4-5570-4B75-827E-32BF354215F9}">
      <dgm:prSet phldrT="[Текст]"/>
      <dgm:spPr/>
      <dgm:t>
        <a:bodyPr/>
        <a:lstStyle/>
        <a:p>
          <a:r>
            <a:rPr lang="ru-RU" dirty="0"/>
            <a:t>У меня больше 50 родинок</a:t>
          </a:r>
        </a:p>
      </dgm:t>
    </dgm:pt>
    <dgm:pt modelId="{1EFB8536-7232-48C1-A89C-1667988D1304}" type="parTrans" cxnId="{561D2D1D-C648-4F2E-B64D-A6D2C0462EAB}">
      <dgm:prSet/>
      <dgm:spPr/>
      <dgm:t>
        <a:bodyPr/>
        <a:lstStyle/>
        <a:p>
          <a:endParaRPr lang="ru-RU"/>
        </a:p>
      </dgm:t>
    </dgm:pt>
    <dgm:pt modelId="{ACCDCB58-15AE-4617-BF7A-4D77CB75D96E}" type="sibTrans" cxnId="{561D2D1D-C648-4F2E-B64D-A6D2C0462EAB}">
      <dgm:prSet/>
      <dgm:spPr/>
      <dgm:t>
        <a:bodyPr/>
        <a:lstStyle/>
        <a:p>
          <a:endParaRPr lang="ru-RU"/>
        </a:p>
      </dgm:t>
    </dgm:pt>
    <dgm:pt modelId="{C7C6B6FB-86BB-4D2C-AE82-60A6F9CE9FD9}">
      <dgm:prSet phldrT="[Текст]"/>
      <dgm:spPr/>
      <dgm:t>
        <a:bodyPr/>
        <a:lstStyle/>
        <a:p>
          <a:r>
            <a:rPr lang="ru-RU" dirty="0"/>
            <a:t>Мне больше 50 лет</a:t>
          </a:r>
        </a:p>
      </dgm:t>
    </dgm:pt>
    <dgm:pt modelId="{C3E5091E-1C4A-4EBB-B54E-1DCFE958FF0E}" type="parTrans" cxnId="{DE7D5B58-C9B5-492D-A3DE-DB9368CECD3F}">
      <dgm:prSet/>
      <dgm:spPr/>
      <dgm:t>
        <a:bodyPr/>
        <a:lstStyle/>
        <a:p>
          <a:endParaRPr lang="ru-RU"/>
        </a:p>
      </dgm:t>
    </dgm:pt>
    <dgm:pt modelId="{05254215-B415-4B96-9EDA-35E01EE2172E}" type="sibTrans" cxnId="{DE7D5B58-C9B5-492D-A3DE-DB9368CECD3F}">
      <dgm:prSet/>
      <dgm:spPr/>
      <dgm:t>
        <a:bodyPr/>
        <a:lstStyle/>
        <a:p>
          <a:endParaRPr lang="ru-RU"/>
        </a:p>
      </dgm:t>
    </dgm:pt>
    <dgm:pt modelId="{68EC5DAB-D2A3-4738-A1A2-9F02B1CEC3F0}" type="pres">
      <dgm:prSet presAssocID="{E8080A77-3562-47A6-BFB4-3ED9F818932D}" presName="Name0" presStyleCnt="0">
        <dgm:presLayoutVars>
          <dgm:chMax val="7"/>
          <dgm:chPref val="7"/>
          <dgm:dir/>
        </dgm:presLayoutVars>
      </dgm:prSet>
      <dgm:spPr/>
    </dgm:pt>
    <dgm:pt modelId="{C2B72800-CB46-482C-8061-4F61BCF3DE5B}" type="pres">
      <dgm:prSet presAssocID="{E8080A77-3562-47A6-BFB4-3ED9F818932D}" presName="Name1" presStyleCnt="0"/>
      <dgm:spPr/>
    </dgm:pt>
    <dgm:pt modelId="{41432F5B-00FB-4638-94B0-D81188874B99}" type="pres">
      <dgm:prSet presAssocID="{E8080A77-3562-47A6-BFB4-3ED9F818932D}" presName="cycle" presStyleCnt="0"/>
      <dgm:spPr/>
    </dgm:pt>
    <dgm:pt modelId="{E728B934-1355-4209-B90C-11566A699D70}" type="pres">
      <dgm:prSet presAssocID="{E8080A77-3562-47A6-BFB4-3ED9F818932D}" presName="srcNode" presStyleLbl="node1" presStyleIdx="0" presStyleCnt="6"/>
      <dgm:spPr/>
    </dgm:pt>
    <dgm:pt modelId="{2176EC8B-D402-4FA9-A2CA-6F2AA7DCF287}" type="pres">
      <dgm:prSet presAssocID="{E8080A77-3562-47A6-BFB4-3ED9F818932D}" presName="conn" presStyleLbl="parChTrans1D2" presStyleIdx="0" presStyleCnt="1"/>
      <dgm:spPr/>
    </dgm:pt>
    <dgm:pt modelId="{48C42CBB-7467-4E32-A175-C5AFED0F2287}" type="pres">
      <dgm:prSet presAssocID="{E8080A77-3562-47A6-BFB4-3ED9F818932D}" presName="extraNode" presStyleLbl="node1" presStyleIdx="0" presStyleCnt="6"/>
      <dgm:spPr/>
    </dgm:pt>
    <dgm:pt modelId="{67C5A92E-08BE-4509-9BC8-FBA4499D69D9}" type="pres">
      <dgm:prSet presAssocID="{E8080A77-3562-47A6-BFB4-3ED9F818932D}" presName="dstNode" presStyleLbl="node1" presStyleIdx="0" presStyleCnt="6"/>
      <dgm:spPr/>
    </dgm:pt>
    <dgm:pt modelId="{7FDE2781-A5D5-48D3-B613-08A44CFF1519}" type="pres">
      <dgm:prSet presAssocID="{DC707B83-FB79-4661-A5CE-4F054ECF0276}" presName="text_1" presStyleLbl="node1" presStyleIdx="0" presStyleCnt="6">
        <dgm:presLayoutVars>
          <dgm:bulletEnabled val="1"/>
        </dgm:presLayoutVars>
      </dgm:prSet>
      <dgm:spPr/>
    </dgm:pt>
    <dgm:pt modelId="{5ACD485B-7220-46A2-9C5C-1D5A0C8EDFD0}" type="pres">
      <dgm:prSet presAssocID="{DC707B83-FB79-4661-A5CE-4F054ECF0276}" presName="accent_1" presStyleCnt="0"/>
      <dgm:spPr/>
    </dgm:pt>
    <dgm:pt modelId="{75F7AE9F-3868-4BB8-8C26-F67B5BD889FF}" type="pres">
      <dgm:prSet presAssocID="{DC707B83-FB79-4661-A5CE-4F054ECF0276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  <dgm:pt modelId="{9EAD3A18-73A6-45BB-87D6-50D5DF10065B}" type="pres">
      <dgm:prSet presAssocID="{D394709C-A9AC-46F8-869A-556C34DBCE1E}" presName="text_2" presStyleLbl="node1" presStyleIdx="1" presStyleCnt="6">
        <dgm:presLayoutVars>
          <dgm:bulletEnabled val="1"/>
        </dgm:presLayoutVars>
      </dgm:prSet>
      <dgm:spPr/>
    </dgm:pt>
    <dgm:pt modelId="{AE3634B1-7FF2-4EEF-9AF9-11A7F42AA891}" type="pres">
      <dgm:prSet presAssocID="{D394709C-A9AC-46F8-869A-556C34DBCE1E}" presName="accent_2" presStyleCnt="0"/>
      <dgm:spPr/>
    </dgm:pt>
    <dgm:pt modelId="{39654B23-1406-46B9-979B-8C4445FC2BF8}" type="pres">
      <dgm:prSet presAssocID="{D394709C-A9AC-46F8-869A-556C34DBCE1E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EBACDB-9620-4BE3-A16C-35E0A463DE19}" type="pres">
      <dgm:prSet presAssocID="{E6A2A6EA-B017-4324-9764-D847BE0EED96}" presName="text_3" presStyleLbl="node1" presStyleIdx="2" presStyleCnt="6">
        <dgm:presLayoutVars>
          <dgm:bulletEnabled val="1"/>
        </dgm:presLayoutVars>
      </dgm:prSet>
      <dgm:spPr/>
    </dgm:pt>
    <dgm:pt modelId="{4206D8A3-6310-4FA4-AC63-B0254EFF535F}" type="pres">
      <dgm:prSet presAssocID="{E6A2A6EA-B017-4324-9764-D847BE0EED96}" presName="accent_3" presStyleCnt="0"/>
      <dgm:spPr/>
    </dgm:pt>
    <dgm:pt modelId="{5E2BC85F-C00D-4964-B775-172613122B3A}" type="pres">
      <dgm:prSet presAssocID="{E6A2A6EA-B017-4324-9764-D847BE0EED96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DC3858-DC40-4998-A3FC-41EEDA819358}" type="pres">
      <dgm:prSet presAssocID="{397124F4-5570-4B75-827E-32BF354215F9}" presName="text_4" presStyleLbl="node1" presStyleIdx="3" presStyleCnt="6">
        <dgm:presLayoutVars>
          <dgm:bulletEnabled val="1"/>
        </dgm:presLayoutVars>
      </dgm:prSet>
      <dgm:spPr/>
    </dgm:pt>
    <dgm:pt modelId="{0F8FD7D9-FF2B-4D17-973A-34B30BA79CD1}" type="pres">
      <dgm:prSet presAssocID="{397124F4-5570-4B75-827E-32BF354215F9}" presName="accent_4" presStyleCnt="0"/>
      <dgm:spPr/>
    </dgm:pt>
    <dgm:pt modelId="{ABAAD713-EB58-4A4A-8A80-7045B160BAE8}" type="pres">
      <dgm:prSet presAssocID="{397124F4-5570-4B75-827E-32BF354215F9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4A622E-ACB1-43AC-A232-A9B972AB3A4E}" type="pres">
      <dgm:prSet presAssocID="{C7C6B6FB-86BB-4D2C-AE82-60A6F9CE9FD9}" presName="text_5" presStyleLbl="node1" presStyleIdx="4" presStyleCnt="6">
        <dgm:presLayoutVars>
          <dgm:bulletEnabled val="1"/>
        </dgm:presLayoutVars>
      </dgm:prSet>
      <dgm:spPr/>
    </dgm:pt>
    <dgm:pt modelId="{B0245B0C-A736-4BBA-BC48-53E458A4096B}" type="pres">
      <dgm:prSet presAssocID="{C7C6B6FB-86BB-4D2C-AE82-60A6F9CE9FD9}" presName="accent_5" presStyleCnt="0"/>
      <dgm:spPr/>
    </dgm:pt>
    <dgm:pt modelId="{9B3B1F41-8ADF-49D9-9E63-1E4B293CDED5}" type="pres">
      <dgm:prSet presAssocID="{C7C6B6FB-86BB-4D2C-AE82-60A6F9CE9FD9}" presName="accentRepeatNode" presStyleLbl="solidFgAcc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FF1C6E5-235A-4FB1-B0D5-6B3F6AA1681F}" type="pres">
      <dgm:prSet presAssocID="{99D9A1CF-3AF7-4532-BA11-C25B393A4DD1}" presName="text_6" presStyleLbl="node1" presStyleIdx="5" presStyleCnt="6">
        <dgm:presLayoutVars>
          <dgm:bulletEnabled val="1"/>
        </dgm:presLayoutVars>
      </dgm:prSet>
      <dgm:spPr/>
    </dgm:pt>
    <dgm:pt modelId="{09C1834D-F08F-43DF-A8A5-796A62EC5A49}" type="pres">
      <dgm:prSet presAssocID="{99D9A1CF-3AF7-4532-BA11-C25B393A4DD1}" presName="accent_6" presStyleCnt="0"/>
      <dgm:spPr/>
    </dgm:pt>
    <dgm:pt modelId="{9741F309-91D4-4D3A-9A77-4D75E73E5BA0}" type="pres">
      <dgm:prSet presAssocID="{99D9A1CF-3AF7-4532-BA11-C25B393A4DD1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0A97F04-9966-4D22-98DF-0F97EAD213E5}" type="presOf" srcId="{E6A2A6EA-B017-4324-9764-D847BE0EED96}" destId="{BFEBACDB-9620-4BE3-A16C-35E0A463DE19}" srcOrd="0" destOrd="0" presId="urn:microsoft.com/office/officeart/2008/layout/VerticalCurvedList"/>
    <dgm:cxn modelId="{CFFA7219-4A42-408B-89AA-7B35125807EF}" srcId="{E8080A77-3562-47A6-BFB4-3ED9F818932D}" destId="{E6A2A6EA-B017-4324-9764-D847BE0EED96}" srcOrd="2" destOrd="0" parTransId="{738281B2-2342-46EB-863E-88860F2EE7F4}" sibTransId="{642245F2-1138-4C20-ADC5-BEA86BB3054C}"/>
    <dgm:cxn modelId="{561D2D1D-C648-4F2E-B64D-A6D2C0462EAB}" srcId="{E8080A77-3562-47A6-BFB4-3ED9F818932D}" destId="{397124F4-5570-4B75-827E-32BF354215F9}" srcOrd="3" destOrd="0" parTransId="{1EFB8536-7232-48C1-A89C-1667988D1304}" sibTransId="{ACCDCB58-15AE-4617-BF7A-4D77CB75D96E}"/>
    <dgm:cxn modelId="{09AFBC3F-194B-4750-BCA8-26830570A985}" type="presOf" srcId="{C7C6B6FB-86BB-4D2C-AE82-60A6F9CE9FD9}" destId="{BD4A622E-ACB1-43AC-A232-A9B972AB3A4E}" srcOrd="0" destOrd="0" presId="urn:microsoft.com/office/officeart/2008/layout/VerticalCurvedList"/>
    <dgm:cxn modelId="{F62D406E-FF3C-45C7-A81D-50F077067C8A}" srcId="{E8080A77-3562-47A6-BFB4-3ED9F818932D}" destId="{99D9A1CF-3AF7-4532-BA11-C25B393A4DD1}" srcOrd="5" destOrd="0" parTransId="{9ECA980B-0910-4807-9DC1-27E5A72E628C}" sibTransId="{F99C07EC-8E44-48F5-825E-A0080B362ED3}"/>
    <dgm:cxn modelId="{08AFB972-5926-4C50-ACAE-6068ACEEE981}" srcId="{E8080A77-3562-47A6-BFB4-3ED9F818932D}" destId="{DC707B83-FB79-4661-A5CE-4F054ECF0276}" srcOrd="0" destOrd="0" parTransId="{873E1BE0-473D-4823-ADF9-6E9B239ABA58}" sibTransId="{151060C8-23C0-4F4C-979B-60AB6CBD8855}"/>
    <dgm:cxn modelId="{B1C9E374-4131-43FD-A2B1-676BD9854641}" type="presOf" srcId="{397124F4-5570-4B75-827E-32BF354215F9}" destId="{59DC3858-DC40-4998-A3FC-41EEDA819358}" srcOrd="0" destOrd="0" presId="urn:microsoft.com/office/officeart/2008/layout/VerticalCurvedList"/>
    <dgm:cxn modelId="{DE7D5B58-C9B5-492D-A3DE-DB9368CECD3F}" srcId="{E8080A77-3562-47A6-BFB4-3ED9F818932D}" destId="{C7C6B6FB-86BB-4D2C-AE82-60A6F9CE9FD9}" srcOrd="4" destOrd="0" parTransId="{C3E5091E-1C4A-4EBB-B54E-1DCFE958FF0E}" sibTransId="{05254215-B415-4B96-9EDA-35E01EE2172E}"/>
    <dgm:cxn modelId="{A3BEF4E6-56BC-4E01-81B3-E90AB16F0C02}" type="presOf" srcId="{E8080A77-3562-47A6-BFB4-3ED9F818932D}" destId="{68EC5DAB-D2A3-4738-A1A2-9F02B1CEC3F0}" srcOrd="0" destOrd="0" presId="urn:microsoft.com/office/officeart/2008/layout/VerticalCurvedList"/>
    <dgm:cxn modelId="{9287DCE7-3F70-406B-BC23-BE63E786014A}" srcId="{E8080A77-3562-47A6-BFB4-3ED9F818932D}" destId="{D394709C-A9AC-46F8-869A-556C34DBCE1E}" srcOrd="1" destOrd="0" parTransId="{CDC60A4C-BF41-4CEE-B474-C1D0398F267F}" sibTransId="{64F30AB9-9715-40B0-B218-D2F1DBFCA48C}"/>
    <dgm:cxn modelId="{786470E8-095B-4A50-B1F2-5328A0699677}" type="presOf" srcId="{151060C8-23C0-4F4C-979B-60AB6CBD8855}" destId="{2176EC8B-D402-4FA9-A2CA-6F2AA7DCF287}" srcOrd="0" destOrd="0" presId="urn:microsoft.com/office/officeart/2008/layout/VerticalCurvedList"/>
    <dgm:cxn modelId="{07F274F3-34BB-46E7-B65F-ECDCA268E3FF}" type="presOf" srcId="{DC707B83-FB79-4661-A5CE-4F054ECF0276}" destId="{7FDE2781-A5D5-48D3-B613-08A44CFF1519}" srcOrd="0" destOrd="0" presId="urn:microsoft.com/office/officeart/2008/layout/VerticalCurvedList"/>
    <dgm:cxn modelId="{C33BFDF5-FD44-48BF-936A-959385E8C724}" type="presOf" srcId="{D394709C-A9AC-46F8-869A-556C34DBCE1E}" destId="{9EAD3A18-73A6-45BB-87D6-50D5DF10065B}" srcOrd="0" destOrd="0" presId="urn:microsoft.com/office/officeart/2008/layout/VerticalCurvedList"/>
    <dgm:cxn modelId="{05C269FC-930F-4E94-AA8E-239F103D8B38}" type="presOf" srcId="{99D9A1CF-3AF7-4532-BA11-C25B393A4DD1}" destId="{AFF1C6E5-235A-4FB1-B0D5-6B3F6AA1681F}" srcOrd="0" destOrd="0" presId="urn:microsoft.com/office/officeart/2008/layout/VerticalCurvedList"/>
    <dgm:cxn modelId="{D3BF584D-44F5-4C66-A747-74501CB38561}" type="presParOf" srcId="{68EC5DAB-D2A3-4738-A1A2-9F02B1CEC3F0}" destId="{C2B72800-CB46-482C-8061-4F61BCF3DE5B}" srcOrd="0" destOrd="0" presId="urn:microsoft.com/office/officeart/2008/layout/VerticalCurvedList"/>
    <dgm:cxn modelId="{607A6D24-F79A-4FF1-B26E-4CC5894F55B6}" type="presParOf" srcId="{C2B72800-CB46-482C-8061-4F61BCF3DE5B}" destId="{41432F5B-00FB-4638-94B0-D81188874B99}" srcOrd="0" destOrd="0" presId="urn:microsoft.com/office/officeart/2008/layout/VerticalCurvedList"/>
    <dgm:cxn modelId="{DBF214F7-634C-42AF-A221-0F34023AE023}" type="presParOf" srcId="{41432F5B-00FB-4638-94B0-D81188874B99}" destId="{E728B934-1355-4209-B90C-11566A699D70}" srcOrd="0" destOrd="0" presId="urn:microsoft.com/office/officeart/2008/layout/VerticalCurvedList"/>
    <dgm:cxn modelId="{73A66709-ED52-4FC2-A6DD-224C314673BE}" type="presParOf" srcId="{41432F5B-00FB-4638-94B0-D81188874B99}" destId="{2176EC8B-D402-4FA9-A2CA-6F2AA7DCF287}" srcOrd="1" destOrd="0" presId="urn:microsoft.com/office/officeart/2008/layout/VerticalCurvedList"/>
    <dgm:cxn modelId="{E22AB334-59EA-4F45-82B1-8DAA8EC3F276}" type="presParOf" srcId="{41432F5B-00FB-4638-94B0-D81188874B99}" destId="{48C42CBB-7467-4E32-A175-C5AFED0F2287}" srcOrd="2" destOrd="0" presId="urn:microsoft.com/office/officeart/2008/layout/VerticalCurvedList"/>
    <dgm:cxn modelId="{7CCB518C-4EF6-44AB-B254-EBF72558AF49}" type="presParOf" srcId="{41432F5B-00FB-4638-94B0-D81188874B99}" destId="{67C5A92E-08BE-4509-9BC8-FBA4499D69D9}" srcOrd="3" destOrd="0" presId="urn:microsoft.com/office/officeart/2008/layout/VerticalCurvedList"/>
    <dgm:cxn modelId="{791CBBF0-A888-4803-B1D7-EF9FD4B10E20}" type="presParOf" srcId="{C2B72800-CB46-482C-8061-4F61BCF3DE5B}" destId="{7FDE2781-A5D5-48D3-B613-08A44CFF1519}" srcOrd="1" destOrd="0" presId="urn:microsoft.com/office/officeart/2008/layout/VerticalCurvedList"/>
    <dgm:cxn modelId="{63DD78D4-EDB5-4216-A827-8EE18E30EE06}" type="presParOf" srcId="{C2B72800-CB46-482C-8061-4F61BCF3DE5B}" destId="{5ACD485B-7220-46A2-9C5C-1D5A0C8EDFD0}" srcOrd="2" destOrd="0" presId="urn:microsoft.com/office/officeart/2008/layout/VerticalCurvedList"/>
    <dgm:cxn modelId="{BAB3B780-9704-45F7-80DC-B0CECE99DF08}" type="presParOf" srcId="{5ACD485B-7220-46A2-9C5C-1D5A0C8EDFD0}" destId="{75F7AE9F-3868-4BB8-8C26-F67B5BD889FF}" srcOrd="0" destOrd="0" presId="urn:microsoft.com/office/officeart/2008/layout/VerticalCurvedList"/>
    <dgm:cxn modelId="{0B24CEC8-0F08-47A1-93DC-EBC4F363A037}" type="presParOf" srcId="{C2B72800-CB46-482C-8061-4F61BCF3DE5B}" destId="{9EAD3A18-73A6-45BB-87D6-50D5DF10065B}" srcOrd="3" destOrd="0" presId="urn:microsoft.com/office/officeart/2008/layout/VerticalCurvedList"/>
    <dgm:cxn modelId="{886482B3-4F76-46BC-BBB1-67E030F71CFF}" type="presParOf" srcId="{C2B72800-CB46-482C-8061-4F61BCF3DE5B}" destId="{AE3634B1-7FF2-4EEF-9AF9-11A7F42AA891}" srcOrd="4" destOrd="0" presId="urn:microsoft.com/office/officeart/2008/layout/VerticalCurvedList"/>
    <dgm:cxn modelId="{D3161BEA-8474-481C-B51A-4EB4393331ED}" type="presParOf" srcId="{AE3634B1-7FF2-4EEF-9AF9-11A7F42AA891}" destId="{39654B23-1406-46B9-979B-8C4445FC2BF8}" srcOrd="0" destOrd="0" presId="urn:microsoft.com/office/officeart/2008/layout/VerticalCurvedList"/>
    <dgm:cxn modelId="{570868A1-7932-4B7A-99EC-28E188B4D74D}" type="presParOf" srcId="{C2B72800-CB46-482C-8061-4F61BCF3DE5B}" destId="{BFEBACDB-9620-4BE3-A16C-35E0A463DE19}" srcOrd="5" destOrd="0" presId="urn:microsoft.com/office/officeart/2008/layout/VerticalCurvedList"/>
    <dgm:cxn modelId="{2D0ED9EC-E2AC-4253-9D74-0052E1C30629}" type="presParOf" srcId="{C2B72800-CB46-482C-8061-4F61BCF3DE5B}" destId="{4206D8A3-6310-4FA4-AC63-B0254EFF535F}" srcOrd="6" destOrd="0" presId="urn:microsoft.com/office/officeart/2008/layout/VerticalCurvedList"/>
    <dgm:cxn modelId="{C8A115F8-F16F-42E6-8598-A522E203F45F}" type="presParOf" srcId="{4206D8A3-6310-4FA4-AC63-B0254EFF535F}" destId="{5E2BC85F-C00D-4964-B775-172613122B3A}" srcOrd="0" destOrd="0" presId="urn:microsoft.com/office/officeart/2008/layout/VerticalCurvedList"/>
    <dgm:cxn modelId="{A9C75EEA-369A-4F16-A6D2-CA288DDD9D4D}" type="presParOf" srcId="{C2B72800-CB46-482C-8061-4F61BCF3DE5B}" destId="{59DC3858-DC40-4998-A3FC-41EEDA819358}" srcOrd="7" destOrd="0" presId="urn:microsoft.com/office/officeart/2008/layout/VerticalCurvedList"/>
    <dgm:cxn modelId="{FC753AA5-4249-4E81-B63C-D6E63905186A}" type="presParOf" srcId="{C2B72800-CB46-482C-8061-4F61BCF3DE5B}" destId="{0F8FD7D9-FF2B-4D17-973A-34B30BA79CD1}" srcOrd="8" destOrd="0" presId="urn:microsoft.com/office/officeart/2008/layout/VerticalCurvedList"/>
    <dgm:cxn modelId="{68581C6A-2F0F-4E4E-A965-9AE2BC1FDCF3}" type="presParOf" srcId="{0F8FD7D9-FF2B-4D17-973A-34B30BA79CD1}" destId="{ABAAD713-EB58-4A4A-8A80-7045B160BAE8}" srcOrd="0" destOrd="0" presId="urn:microsoft.com/office/officeart/2008/layout/VerticalCurvedList"/>
    <dgm:cxn modelId="{CB076835-5FC2-4DCA-841C-1CD13E2E1E65}" type="presParOf" srcId="{C2B72800-CB46-482C-8061-4F61BCF3DE5B}" destId="{BD4A622E-ACB1-43AC-A232-A9B972AB3A4E}" srcOrd="9" destOrd="0" presId="urn:microsoft.com/office/officeart/2008/layout/VerticalCurvedList"/>
    <dgm:cxn modelId="{F9B1DF9D-4330-463C-A2D9-D3D5152B42C9}" type="presParOf" srcId="{C2B72800-CB46-482C-8061-4F61BCF3DE5B}" destId="{B0245B0C-A736-4BBA-BC48-53E458A4096B}" srcOrd="10" destOrd="0" presId="urn:microsoft.com/office/officeart/2008/layout/VerticalCurvedList"/>
    <dgm:cxn modelId="{A00DCAEB-6C6E-44F9-94AC-35F46DFC1BC0}" type="presParOf" srcId="{B0245B0C-A736-4BBA-BC48-53E458A4096B}" destId="{9B3B1F41-8ADF-49D9-9E63-1E4B293CDED5}" srcOrd="0" destOrd="0" presId="urn:microsoft.com/office/officeart/2008/layout/VerticalCurvedList"/>
    <dgm:cxn modelId="{B4F2F326-785D-4144-9D38-ED43202DAE05}" type="presParOf" srcId="{C2B72800-CB46-482C-8061-4F61BCF3DE5B}" destId="{AFF1C6E5-235A-4FB1-B0D5-6B3F6AA1681F}" srcOrd="11" destOrd="0" presId="urn:microsoft.com/office/officeart/2008/layout/VerticalCurvedList"/>
    <dgm:cxn modelId="{D04FC9A1-27BB-488F-8365-C865F458032B}" type="presParOf" srcId="{C2B72800-CB46-482C-8061-4F61BCF3DE5B}" destId="{09C1834D-F08F-43DF-A8A5-796A62EC5A49}" srcOrd="12" destOrd="0" presId="urn:microsoft.com/office/officeart/2008/layout/VerticalCurvedList"/>
    <dgm:cxn modelId="{EF4E76A7-6306-433E-A302-ABADFE1F1C1D}" type="presParOf" srcId="{09C1834D-F08F-43DF-A8A5-796A62EC5A49}" destId="{9741F309-91D4-4D3A-9A77-4D75E73E5B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71202A-9C3D-4457-9C37-5404D17A9D00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6F0A56-EABA-48EA-84B0-19C1C27F5113}">
      <dgm:prSet phldrT="[Текст]" custT="1"/>
      <dgm:spPr/>
      <dgm:t>
        <a:bodyPr/>
        <a:lstStyle/>
        <a:p>
          <a:r>
            <a:rPr lang="ru-RU" sz="1100" dirty="0"/>
            <a:t>Увеличение в размерах</a:t>
          </a:r>
        </a:p>
      </dgm:t>
    </dgm:pt>
    <dgm:pt modelId="{CB461E94-4CCE-4A71-A052-ECD3FD53DEE1}" type="parTrans" cxnId="{613590C9-C19F-4548-880B-725978D8CD19}">
      <dgm:prSet/>
      <dgm:spPr/>
      <dgm:t>
        <a:bodyPr/>
        <a:lstStyle/>
        <a:p>
          <a:endParaRPr lang="ru-RU" sz="1100"/>
        </a:p>
      </dgm:t>
    </dgm:pt>
    <dgm:pt modelId="{BDAFEAD9-A439-4A30-8464-A0CF79D6A1A6}" type="sibTrans" cxnId="{613590C9-C19F-4548-880B-725978D8CD19}">
      <dgm:prSet/>
      <dgm:spPr/>
      <dgm:t>
        <a:bodyPr/>
        <a:lstStyle/>
        <a:p>
          <a:endParaRPr lang="ru-RU" sz="1100"/>
        </a:p>
      </dgm:t>
    </dgm:pt>
    <dgm:pt modelId="{7DFA6C60-CE33-46CB-8E07-5F60454AE417}">
      <dgm:prSet phldrT="[Текст]" custT="1"/>
      <dgm:spPr/>
      <dgm:t>
        <a:bodyPr/>
        <a:lstStyle/>
        <a:p>
          <a:r>
            <a:rPr lang="ru-RU" sz="1100" dirty="0"/>
            <a:t>Появление «дочерних» родинок, или «сателлитов», возле основного образования</a:t>
          </a:r>
        </a:p>
      </dgm:t>
    </dgm:pt>
    <dgm:pt modelId="{75BB412F-6ED2-43C3-AFCB-5B9266A28A31}" type="parTrans" cxnId="{B98AF08D-9142-46ED-84EC-08FD926B603B}">
      <dgm:prSet/>
      <dgm:spPr/>
      <dgm:t>
        <a:bodyPr/>
        <a:lstStyle/>
        <a:p>
          <a:endParaRPr lang="ru-RU" sz="1100"/>
        </a:p>
      </dgm:t>
    </dgm:pt>
    <dgm:pt modelId="{FBB5A6EB-CF8F-4E42-A945-867EDD355CA2}" type="sibTrans" cxnId="{B98AF08D-9142-46ED-84EC-08FD926B603B}">
      <dgm:prSet/>
      <dgm:spPr/>
      <dgm:t>
        <a:bodyPr/>
        <a:lstStyle/>
        <a:p>
          <a:endParaRPr lang="ru-RU" sz="1100"/>
        </a:p>
      </dgm:t>
    </dgm:pt>
    <dgm:pt modelId="{46003D78-95D1-43D5-918D-A2846E0676F1}">
      <dgm:prSet phldrT="[Текст]" custT="1"/>
      <dgm:spPr/>
      <dgm:t>
        <a:bodyPr/>
        <a:lstStyle/>
        <a:p>
          <a:r>
            <a:rPr lang="ru-RU" sz="1100" dirty="0"/>
            <a:t>Неровность краев и уплотнение родинки</a:t>
          </a:r>
        </a:p>
      </dgm:t>
    </dgm:pt>
    <dgm:pt modelId="{43DAAB31-FCFF-4B32-A8FD-93A7EFA65CA0}" type="parTrans" cxnId="{632E4280-425D-48B9-B145-A32D3EA894BC}">
      <dgm:prSet/>
      <dgm:spPr/>
      <dgm:t>
        <a:bodyPr/>
        <a:lstStyle/>
        <a:p>
          <a:endParaRPr lang="ru-RU" sz="1100"/>
        </a:p>
      </dgm:t>
    </dgm:pt>
    <dgm:pt modelId="{4DFF46F1-9720-481F-B476-152B02102FFA}" type="sibTrans" cxnId="{632E4280-425D-48B9-B145-A32D3EA894BC}">
      <dgm:prSet/>
      <dgm:spPr/>
      <dgm:t>
        <a:bodyPr/>
        <a:lstStyle/>
        <a:p>
          <a:endParaRPr lang="ru-RU" sz="1100"/>
        </a:p>
      </dgm:t>
    </dgm:pt>
    <dgm:pt modelId="{3DA49B31-951E-4195-B0CB-045619DC77DC}">
      <dgm:prSet phldrT="[Текст]" custT="1"/>
      <dgm:spPr/>
      <dgm:t>
        <a:bodyPr/>
        <a:lstStyle/>
        <a:p>
          <a:r>
            <a:rPr lang="ru-RU" sz="1100" dirty="0"/>
            <a:t>Появление язв и трещин, выделение крови или жидкости</a:t>
          </a:r>
        </a:p>
      </dgm:t>
    </dgm:pt>
    <dgm:pt modelId="{61DBCB03-BBC2-4D1A-99FD-C47B7425C2DC}" type="parTrans" cxnId="{4C892DEB-868A-4FCB-B409-F572BB643BDF}">
      <dgm:prSet/>
      <dgm:spPr/>
      <dgm:t>
        <a:bodyPr/>
        <a:lstStyle/>
        <a:p>
          <a:endParaRPr lang="ru-RU" sz="1100"/>
        </a:p>
      </dgm:t>
    </dgm:pt>
    <dgm:pt modelId="{AA6849C0-A08B-4605-9CF9-AFE2E2F1B32C}" type="sibTrans" cxnId="{4C892DEB-868A-4FCB-B409-F572BB643BDF}">
      <dgm:prSet/>
      <dgm:spPr/>
      <dgm:t>
        <a:bodyPr/>
        <a:lstStyle/>
        <a:p>
          <a:endParaRPr lang="ru-RU" sz="1100"/>
        </a:p>
      </dgm:t>
    </dgm:pt>
    <dgm:pt modelId="{6C4D27F6-3D44-49FA-A99F-B173767AD643}">
      <dgm:prSet phldrT="[Текст]" custT="1"/>
      <dgm:spPr/>
      <dgm:t>
        <a:bodyPr/>
        <a:lstStyle/>
        <a:p>
          <a:r>
            <a:rPr lang="ru-RU" sz="1100" dirty="0"/>
            <a:t>Зуд кожи, покалывание в области пигментного образования</a:t>
          </a:r>
        </a:p>
      </dgm:t>
    </dgm:pt>
    <dgm:pt modelId="{D009601D-D3D3-475A-A434-0129F093800C}" type="parTrans" cxnId="{7F0028DC-C331-42E2-83FD-D8D1F7DA5F60}">
      <dgm:prSet/>
      <dgm:spPr/>
      <dgm:t>
        <a:bodyPr/>
        <a:lstStyle/>
        <a:p>
          <a:endParaRPr lang="ru-RU" sz="1100"/>
        </a:p>
      </dgm:t>
    </dgm:pt>
    <dgm:pt modelId="{22CC1216-4174-4A0E-B231-1E4056592186}" type="sibTrans" cxnId="{7F0028DC-C331-42E2-83FD-D8D1F7DA5F60}">
      <dgm:prSet/>
      <dgm:spPr/>
      <dgm:t>
        <a:bodyPr/>
        <a:lstStyle/>
        <a:p>
          <a:endParaRPr lang="ru-RU" sz="1100"/>
        </a:p>
      </dgm:t>
    </dgm:pt>
    <dgm:pt modelId="{38146A91-C837-4203-B6CA-31E2DA73A37E}">
      <dgm:prSet phldrT="[Текст]" custT="1"/>
      <dgm:spPr/>
      <dgm:t>
        <a:bodyPr/>
        <a:lstStyle/>
        <a:p>
          <a:r>
            <a:rPr lang="ru-RU" sz="1100" dirty="0"/>
            <a:t>Изменение цвета, появление более светлых или темных участков на пигментном образовании</a:t>
          </a:r>
        </a:p>
      </dgm:t>
    </dgm:pt>
    <dgm:pt modelId="{B586AE69-2178-4154-904B-BD9F58EFCFF7}" type="parTrans" cxnId="{534ACED2-7E35-45E2-8A4C-7C6CD74C15C7}">
      <dgm:prSet/>
      <dgm:spPr/>
      <dgm:t>
        <a:bodyPr/>
        <a:lstStyle/>
        <a:p>
          <a:endParaRPr lang="ru-RU" sz="1100"/>
        </a:p>
      </dgm:t>
    </dgm:pt>
    <dgm:pt modelId="{83029EC6-CDE2-4945-BBB0-19CE0A57C217}" type="sibTrans" cxnId="{534ACED2-7E35-45E2-8A4C-7C6CD74C15C7}">
      <dgm:prSet/>
      <dgm:spPr/>
      <dgm:t>
        <a:bodyPr/>
        <a:lstStyle/>
        <a:p>
          <a:endParaRPr lang="ru-RU" sz="1100"/>
        </a:p>
      </dgm:t>
    </dgm:pt>
    <dgm:pt modelId="{8488C5D1-571A-4A45-B904-3E5C0BC4BE54}">
      <dgm:prSet phldrT="[Текст]" custT="1"/>
      <dgm:spPr/>
      <dgm:t>
        <a:bodyPr/>
        <a:lstStyle/>
        <a:p>
          <a:r>
            <a:rPr lang="ru-RU" sz="1100" dirty="0"/>
            <a:t>Выпадение волос с поверхности </a:t>
          </a:r>
          <a:r>
            <a:rPr lang="ru-RU" sz="1100" dirty="0" err="1"/>
            <a:t>невуса</a:t>
          </a:r>
          <a:endParaRPr lang="ru-RU" sz="1100" dirty="0"/>
        </a:p>
      </dgm:t>
    </dgm:pt>
    <dgm:pt modelId="{C54F8B9B-DD71-43F7-BCA0-6D2DA4C676C5}" type="parTrans" cxnId="{88A76600-4924-412B-A19A-296004BEEF05}">
      <dgm:prSet/>
      <dgm:spPr/>
      <dgm:t>
        <a:bodyPr/>
        <a:lstStyle/>
        <a:p>
          <a:endParaRPr lang="ru-RU" sz="1100"/>
        </a:p>
      </dgm:t>
    </dgm:pt>
    <dgm:pt modelId="{F07490C6-C51B-45B0-AED5-9CE54E5E96BA}" type="sibTrans" cxnId="{88A76600-4924-412B-A19A-296004BEEF05}">
      <dgm:prSet/>
      <dgm:spPr/>
      <dgm:t>
        <a:bodyPr/>
        <a:lstStyle/>
        <a:p>
          <a:endParaRPr lang="ru-RU" sz="1100"/>
        </a:p>
      </dgm:t>
    </dgm:pt>
    <dgm:pt modelId="{6291CC2A-29EF-4828-9F26-5BBDEE6333FD}" type="pres">
      <dgm:prSet presAssocID="{A671202A-9C3D-4457-9C37-5404D17A9D00}" presName="Name0" presStyleCnt="0">
        <dgm:presLayoutVars>
          <dgm:chMax/>
          <dgm:chPref/>
          <dgm:dir/>
        </dgm:presLayoutVars>
      </dgm:prSet>
      <dgm:spPr/>
    </dgm:pt>
    <dgm:pt modelId="{C197E1CB-4C61-41F5-82C3-54BC0E48C8F5}" type="pres">
      <dgm:prSet presAssocID="{6C4D27F6-3D44-49FA-A99F-B173767AD643}" presName="composite" presStyleCnt="0">
        <dgm:presLayoutVars>
          <dgm:chMax val="1"/>
          <dgm:chPref val="1"/>
        </dgm:presLayoutVars>
      </dgm:prSet>
      <dgm:spPr/>
    </dgm:pt>
    <dgm:pt modelId="{2C51F1AF-96AB-431F-886D-B58A2653D17A}" type="pres">
      <dgm:prSet presAssocID="{6C4D27F6-3D44-49FA-A99F-B173767AD643}" presName="Accent" presStyleLbl="trAlignAcc1" presStyleIdx="0" presStyleCnt="7">
        <dgm:presLayoutVars>
          <dgm:chMax val="0"/>
          <dgm:chPref val="0"/>
        </dgm:presLayoutVars>
      </dgm:prSet>
      <dgm:spPr/>
    </dgm:pt>
    <dgm:pt modelId="{6CDC33CE-B331-4FCD-8DDD-B58C6FB78806}" type="pres">
      <dgm:prSet presAssocID="{6C4D27F6-3D44-49FA-A99F-B173767AD643}" presName="Image" presStyleLbl="alignImgPlace1" presStyleIdx="0" presStyleCnt="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F00EA4C-817C-4630-9151-861FA43BCC7F}" type="pres">
      <dgm:prSet presAssocID="{6C4D27F6-3D44-49FA-A99F-B173767AD643}" presName="ChildComposite" presStyleCnt="0"/>
      <dgm:spPr/>
    </dgm:pt>
    <dgm:pt modelId="{8309598C-030E-4821-BFB6-FBF15969852B}" type="pres">
      <dgm:prSet presAssocID="{6C4D27F6-3D44-49FA-A99F-B173767AD64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F412E51-E11F-40C2-B0DD-9E6670E638CB}" type="pres">
      <dgm:prSet presAssocID="{6C4D27F6-3D44-49FA-A99F-B173767AD643}" presName="Parent" presStyleLbl="revTx" presStyleIdx="0" presStyleCnt="7">
        <dgm:presLayoutVars>
          <dgm:chMax val="1"/>
          <dgm:chPref val="0"/>
          <dgm:bulletEnabled val="1"/>
        </dgm:presLayoutVars>
      </dgm:prSet>
      <dgm:spPr/>
    </dgm:pt>
    <dgm:pt modelId="{E61E8EEF-AE94-4E0E-9ACB-B50311C6817A}" type="pres">
      <dgm:prSet presAssocID="{22CC1216-4174-4A0E-B231-1E4056592186}" presName="sibTrans" presStyleCnt="0"/>
      <dgm:spPr/>
    </dgm:pt>
    <dgm:pt modelId="{8400DF95-9741-4334-994C-186558D0F66A}" type="pres">
      <dgm:prSet presAssocID="{38146A91-C837-4203-B6CA-31E2DA73A37E}" presName="composite" presStyleCnt="0">
        <dgm:presLayoutVars>
          <dgm:chMax val="1"/>
          <dgm:chPref val="1"/>
        </dgm:presLayoutVars>
      </dgm:prSet>
      <dgm:spPr/>
    </dgm:pt>
    <dgm:pt modelId="{F2954ED2-B0C2-489A-AF6E-659AF161C357}" type="pres">
      <dgm:prSet presAssocID="{38146A91-C837-4203-B6CA-31E2DA73A37E}" presName="Accent" presStyleLbl="trAlignAcc1" presStyleIdx="1" presStyleCnt="7">
        <dgm:presLayoutVars>
          <dgm:chMax val="0"/>
          <dgm:chPref val="0"/>
        </dgm:presLayoutVars>
      </dgm:prSet>
      <dgm:spPr/>
    </dgm:pt>
    <dgm:pt modelId="{FA62685F-E6FD-4EB4-83D0-E918EADB9E46}" type="pres">
      <dgm:prSet presAssocID="{38146A91-C837-4203-B6CA-31E2DA73A37E}" presName="Image" presStyleLbl="alignImgPlace1" presStyleIdx="1" presStyleCnt="7" custScaleX="106900" custScaleY="100218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DC9AFC-44CF-4450-A0EE-2486FF417B4A}" type="pres">
      <dgm:prSet presAssocID="{38146A91-C837-4203-B6CA-31E2DA73A37E}" presName="ChildComposite" presStyleCnt="0"/>
      <dgm:spPr/>
    </dgm:pt>
    <dgm:pt modelId="{D517233E-C846-48D0-9E6F-D955E2E34B62}" type="pres">
      <dgm:prSet presAssocID="{38146A91-C837-4203-B6CA-31E2DA73A37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F00760C-FAF6-4205-853D-D5E9D3C6F47A}" type="pres">
      <dgm:prSet presAssocID="{38146A91-C837-4203-B6CA-31E2DA73A37E}" presName="Parent" presStyleLbl="revTx" presStyleIdx="1" presStyleCnt="7">
        <dgm:presLayoutVars>
          <dgm:chMax val="1"/>
          <dgm:chPref val="0"/>
          <dgm:bulletEnabled val="1"/>
        </dgm:presLayoutVars>
      </dgm:prSet>
      <dgm:spPr/>
    </dgm:pt>
    <dgm:pt modelId="{FDA0C4C2-13B5-4F04-AE51-EC77925F323F}" type="pres">
      <dgm:prSet presAssocID="{83029EC6-CDE2-4945-BBB0-19CE0A57C217}" presName="sibTrans" presStyleCnt="0"/>
      <dgm:spPr/>
    </dgm:pt>
    <dgm:pt modelId="{57D0B328-83D9-47C7-B1F7-721F5992BF76}" type="pres">
      <dgm:prSet presAssocID="{8488C5D1-571A-4A45-B904-3E5C0BC4BE54}" presName="composite" presStyleCnt="0">
        <dgm:presLayoutVars>
          <dgm:chMax val="1"/>
          <dgm:chPref val="1"/>
        </dgm:presLayoutVars>
      </dgm:prSet>
      <dgm:spPr/>
    </dgm:pt>
    <dgm:pt modelId="{34EA0CE7-79CE-4D28-BA8D-7245FB463BD3}" type="pres">
      <dgm:prSet presAssocID="{8488C5D1-571A-4A45-B904-3E5C0BC4BE54}" presName="Accent" presStyleLbl="trAlignAcc1" presStyleIdx="2" presStyleCnt="7">
        <dgm:presLayoutVars>
          <dgm:chMax val="0"/>
          <dgm:chPref val="0"/>
        </dgm:presLayoutVars>
      </dgm:prSet>
      <dgm:spPr/>
    </dgm:pt>
    <dgm:pt modelId="{2CBDF301-F207-423E-9E75-4ABDC50B3BBC}" type="pres">
      <dgm:prSet presAssocID="{8488C5D1-571A-4A45-B904-3E5C0BC4BE54}" presName="Image" presStyleLbl="alignImgPlace1" presStyleIdx="2" presStyleCnt="7" custScaleX="93764" custScaleY="100218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929A954-8033-4758-A7A8-0E362636A97F}" type="pres">
      <dgm:prSet presAssocID="{8488C5D1-571A-4A45-B904-3E5C0BC4BE54}" presName="ChildComposite" presStyleCnt="0"/>
      <dgm:spPr/>
    </dgm:pt>
    <dgm:pt modelId="{FCCA6F45-5D1A-4A70-AE1C-8700EAB4DFD4}" type="pres">
      <dgm:prSet presAssocID="{8488C5D1-571A-4A45-B904-3E5C0BC4BE5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9039D19-FD60-4558-B667-9E48103E4A1C}" type="pres">
      <dgm:prSet presAssocID="{8488C5D1-571A-4A45-B904-3E5C0BC4BE54}" presName="Parent" presStyleLbl="revTx" presStyleIdx="2" presStyleCnt="7">
        <dgm:presLayoutVars>
          <dgm:chMax val="1"/>
          <dgm:chPref val="0"/>
          <dgm:bulletEnabled val="1"/>
        </dgm:presLayoutVars>
      </dgm:prSet>
      <dgm:spPr/>
    </dgm:pt>
    <dgm:pt modelId="{A74C39EB-857D-475E-80DB-2DFE50F91DCE}" type="pres">
      <dgm:prSet presAssocID="{F07490C6-C51B-45B0-AED5-9CE54E5E96BA}" presName="sibTrans" presStyleCnt="0"/>
      <dgm:spPr/>
    </dgm:pt>
    <dgm:pt modelId="{198314CB-0E2E-4AFC-BEB9-99D77FB903B8}" type="pres">
      <dgm:prSet presAssocID="{E86F0A56-EABA-48EA-84B0-19C1C27F5113}" presName="composite" presStyleCnt="0">
        <dgm:presLayoutVars>
          <dgm:chMax val="1"/>
          <dgm:chPref val="1"/>
        </dgm:presLayoutVars>
      </dgm:prSet>
      <dgm:spPr/>
    </dgm:pt>
    <dgm:pt modelId="{A6CCD8E1-A17E-478C-A68D-8E7247C59367}" type="pres">
      <dgm:prSet presAssocID="{E86F0A56-EABA-48EA-84B0-19C1C27F5113}" presName="Accent" presStyleLbl="trAlignAcc1" presStyleIdx="3" presStyleCnt="7">
        <dgm:presLayoutVars>
          <dgm:chMax val="0"/>
          <dgm:chPref val="0"/>
        </dgm:presLayoutVars>
      </dgm:prSet>
      <dgm:spPr/>
    </dgm:pt>
    <dgm:pt modelId="{4A2706A5-33BA-48F7-8EF4-E2556D679CCE}" type="pres">
      <dgm:prSet presAssocID="{E86F0A56-EABA-48EA-84B0-19C1C27F5113}" presName="Image" presStyleLbl="alignImgPlace1" presStyleIdx="3" presStyleCnt="7" custScaleY="11005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F231C1E-C5E6-40A9-99A4-09E9FBF7A8CE}" type="pres">
      <dgm:prSet presAssocID="{E86F0A56-EABA-48EA-84B0-19C1C27F5113}" presName="ChildComposite" presStyleCnt="0"/>
      <dgm:spPr/>
    </dgm:pt>
    <dgm:pt modelId="{17457DC6-5667-4EB8-8A0B-9B587FC6FE35}" type="pres">
      <dgm:prSet presAssocID="{E86F0A56-EABA-48EA-84B0-19C1C27F511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9125DF6-3120-488C-B8EC-62E911A5BCF5}" type="pres">
      <dgm:prSet presAssocID="{E86F0A56-EABA-48EA-84B0-19C1C27F5113}" presName="Parent" presStyleLbl="revTx" presStyleIdx="3" presStyleCnt="7">
        <dgm:presLayoutVars>
          <dgm:chMax val="1"/>
          <dgm:chPref val="0"/>
          <dgm:bulletEnabled val="1"/>
        </dgm:presLayoutVars>
      </dgm:prSet>
      <dgm:spPr/>
    </dgm:pt>
    <dgm:pt modelId="{F95862BA-46AA-49CE-95A2-7ACA7BDBAE54}" type="pres">
      <dgm:prSet presAssocID="{BDAFEAD9-A439-4A30-8464-A0CF79D6A1A6}" presName="sibTrans" presStyleCnt="0"/>
      <dgm:spPr/>
    </dgm:pt>
    <dgm:pt modelId="{CB2F6870-23DD-4A99-96FE-B0371A3B4743}" type="pres">
      <dgm:prSet presAssocID="{7DFA6C60-CE33-46CB-8E07-5F60454AE417}" presName="composite" presStyleCnt="0">
        <dgm:presLayoutVars>
          <dgm:chMax val="1"/>
          <dgm:chPref val="1"/>
        </dgm:presLayoutVars>
      </dgm:prSet>
      <dgm:spPr/>
    </dgm:pt>
    <dgm:pt modelId="{C2DEBFC7-0437-4793-B926-86735BEDE44F}" type="pres">
      <dgm:prSet presAssocID="{7DFA6C60-CE33-46CB-8E07-5F60454AE417}" presName="Accent" presStyleLbl="trAlignAcc1" presStyleIdx="4" presStyleCnt="7">
        <dgm:presLayoutVars>
          <dgm:chMax val="0"/>
          <dgm:chPref val="0"/>
        </dgm:presLayoutVars>
      </dgm:prSet>
      <dgm:spPr/>
    </dgm:pt>
    <dgm:pt modelId="{43D57DFC-C15D-4323-8367-61B3A1521040}" type="pres">
      <dgm:prSet presAssocID="{7DFA6C60-CE33-46CB-8E07-5F60454AE417}" presName="Image" presStyleLbl="alignImgPlace1" presStyleIdx="4" presStyleCnt="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48680F5-1381-439A-A8DA-BF88EC74AAE0}" type="pres">
      <dgm:prSet presAssocID="{7DFA6C60-CE33-46CB-8E07-5F60454AE417}" presName="ChildComposite" presStyleCnt="0"/>
      <dgm:spPr/>
    </dgm:pt>
    <dgm:pt modelId="{679563B4-9B93-449D-8326-718F4C6C5A91}" type="pres">
      <dgm:prSet presAssocID="{7DFA6C60-CE33-46CB-8E07-5F60454AE41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D41E483-FC74-4009-9ED3-5FC7C582DBD6}" type="pres">
      <dgm:prSet presAssocID="{7DFA6C60-CE33-46CB-8E07-5F60454AE417}" presName="Parent" presStyleLbl="revTx" presStyleIdx="4" presStyleCnt="7">
        <dgm:presLayoutVars>
          <dgm:chMax val="1"/>
          <dgm:chPref val="0"/>
          <dgm:bulletEnabled val="1"/>
        </dgm:presLayoutVars>
      </dgm:prSet>
      <dgm:spPr/>
    </dgm:pt>
    <dgm:pt modelId="{A0FAB634-C64C-44FA-A9C2-DE1ADC7EFAAA}" type="pres">
      <dgm:prSet presAssocID="{FBB5A6EB-CF8F-4E42-A945-867EDD355CA2}" presName="sibTrans" presStyleCnt="0"/>
      <dgm:spPr/>
    </dgm:pt>
    <dgm:pt modelId="{EB6E3E2B-13F6-4A73-8CE6-11B386B8C56F}" type="pres">
      <dgm:prSet presAssocID="{46003D78-95D1-43D5-918D-A2846E0676F1}" presName="composite" presStyleCnt="0">
        <dgm:presLayoutVars>
          <dgm:chMax val="1"/>
          <dgm:chPref val="1"/>
        </dgm:presLayoutVars>
      </dgm:prSet>
      <dgm:spPr/>
    </dgm:pt>
    <dgm:pt modelId="{4C65F220-0DA9-417A-89A9-4524DD022377}" type="pres">
      <dgm:prSet presAssocID="{46003D78-95D1-43D5-918D-A2846E0676F1}" presName="Accent" presStyleLbl="trAlignAcc1" presStyleIdx="5" presStyleCnt="7">
        <dgm:presLayoutVars>
          <dgm:chMax val="0"/>
          <dgm:chPref val="0"/>
        </dgm:presLayoutVars>
      </dgm:prSet>
      <dgm:spPr/>
    </dgm:pt>
    <dgm:pt modelId="{C10E918B-200C-4136-B215-34F4F894EE0E}" type="pres">
      <dgm:prSet presAssocID="{46003D78-95D1-43D5-918D-A2846E0676F1}" presName="Image" presStyleLbl="alignImgPlace1" presStyleIdx="5" presStyleCnt="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1972EDC3-0D5B-4D8D-9A5B-EED023178542}" type="pres">
      <dgm:prSet presAssocID="{46003D78-95D1-43D5-918D-A2846E0676F1}" presName="ChildComposite" presStyleCnt="0"/>
      <dgm:spPr/>
    </dgm:pt>
    <dgm:pt modelId="{32B0CABF-3675-4D31-B59C-D6EE3B06869B}" type="pres">
      <dgm:prSet presAssocID="{46003D78-95D1-43D5-918D-A2846E0676F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8A9D3C4-5782-4C0C-99A7-C676CBB929DA}" type="pres">
      <dgm:prSet presAssocID="{46003D78-95D1-43D5-918D-A2846E0676F1}" presName="Parent" presStyleLbl="revTx" presStyleIdx="5" presStyleCnt="7">
        <dgm:presLayoutVars>
          <dgm:chMax val="1"/>
          <dgm:chPref val="0"/>
          <dgm:bulletEnabled val="1"/>
        </dgm:presLayoutVars>
      </dgm:prSet>
      <dgm:spPr/>
    </dgm:pt>
    <dgm:pt modelId="{B9417A6C-3EA4-4E51-A3B0-710047A54688}" type="pres">
      <dgm:prSet presAssocID="{4DFF46F1-9720-481F-B476-152B02102FFA}" presName="sibTrans" presStyleCnt="0"/>
      <dgm:spPr/>
    </dgm:pt>
    <dgm:pt modelId="{EACD5A28-BAAA-4021-900D-BEEA6DB833F0}" type="pres">
      <dgm:prSet presAssocID="{3DA49B31-951E-4195-B0CB-045619DC77DC}" presName="composite" presStyleCnt="0">
        <dgm:presLayoutVars>
          <dgm:chMax val="1"/>
          <dgm:chPref val="1"/>
        </dgm:presLayoutVars>
      </dgm:prSet>
      <dgm:spPr/>
    </dgm:pt>
    <dgm:pt modelId="{15F7423F-E746-4DAD-AEF2-4EA7BD8741F7}" type="pres">
      <dgm:prSet presAssocID="{3DA49B31-951E-4195-B0CB-045619DC77DC}" presName="Accent" presStyleLbl="trAlignAcc1" presStyleIdx="6" presStyleCnt="7">
        <dgm:presLayoutVars>
          <dgm:chMax val="0"/>
          <dgm:chPref val="0"/>
        </dgm:presLayoutVars>
      </dgm:prSet>
      <dgm:spPr/>
    </dgm:pt>
    <dgm:pt modelId="{58AB89C8-2089-4791-9ED6-81658448A1DE}" type="pres">
      <dgm:prSet presAssocID="{3DA49B31-951E-4195-B0CB-045619DC77DC}" presName="Image" presStyleLbl="alignImgPlace1" presStyleIdx="6" presStyleCnt="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0EC21DDE-7BCA-4520-BA80-CDB911C1EBDF}" type="pres">
      <dgm:prSet presAssocID="{3DA49B31-951E-4195-B0CB-045619DC77DC}" presName="ChildComposite" presStyleCnt="0"/>
      <dgm:spPr/>
    </dgm:pt>
    <dgm:pt modelId="{DA2E8B7F-D9F3-4263-9BA2-9D9B2F3CB13C}" type="pres">
      <dgm:prSet presAssocID="{3DA49B31-951E-4195-B0CB-045619DC77D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8BADB2B-4264-44CF-865B-5550F4953256}" type="pres">
      <dgm:prSet presAssocID="{3DA49B31-951E-4195-B0CB-045619DC77DC}" presName="Parent" presStyleLbl="revTx" presStyleIdx="6" presStyleCnt="7">
        <dgm:presLayoutVars>
          <dgm:chMax val="1"/>
          <dgm:chPref val="0"/>
          <dgm:bulletEnabled val="1"/>
        </dgm:presLayoutVars>
      </dgm:prSet>
      <dgm:spPr/>
    </dgm:pt>
  </dgm:ptLst>
  <dgm:cxnLst>
    <dgm:cxn modelId="{88A76600-4924-412B-A19A-296004BEEF05}" srcId="{A671202A-9C3D-4457-9C37-5404D17A9D00}" destId="{8488C5D1-571A-4A45-B904-3E5C0BC4BE54}" srcOrd="2" destOrd="0" parTransId="{C54F8B9B-DD71-43F7-BCA0-6D2DA4C676C5}" sibTransId="{F07490C6-C51B-45B0-AED5-9CE54E5E96BA}"/>
    <dgm:cxn modelId="{821B2741-1411-4BF7-9270-819B5BFF6557}" type="presOf" srcId="{38146A91-C837-4203-B6CA-31E2DA73A37E}" destId="{6F00760C-FAF6-4205-853D-D5E9D3C6F47A}" srcOrd="0" destOrd="0" presId="urn:microsoft.com/office/officeart/2008/layout/CaptionedPictures"/>
    <dgm:cxn modelId="{E22B6A63-4B77-4DA5-8684-8A216680D647}" type="presOf" srcId="{7DFA6C60-CE33-46CB-8E07-5F60454AE417}" destId="{4D41E483-FC74-4009-9ED3-5FC7C582DBD6}" srcOrd="0" destOrd="0" presId="urn:microsoft.com/office/officeart/2008/layout/CaptionedPictures"/>
    <dgm:cxn modelId="{280E046F-6D7F-4C90-8478-2E1F0BF28E5D}" type="presOf" srcId="{E86F0A56-EABA-48EA-84B0-19C1C27F5113}" destId="{59125DF6-3120-488C-B8EC-62E911A5BCF5}" srcOrd="0" destOrd="0" presId="urn:microsoft.com/office/officeart/2008/layout/CaptionedPictures"/>
    <dgm:cxn modelId="{248DAD73-EA51-4BED-99FA-5AD22B50C660}" type="presOf" srcId="{3DA49B31-951E-4195-B0CB-045619DC77DC}" destId="{98BADB2B-4264-44CF-865B-5550F4953256}" srcOrd="0" destOrd="0" presId="urn:microsoft.com/office/officeart/2008/layout/CaptionedPictures"/>
    <dgm:cxn modelId="{632E4280-425D-48B9-B145-A32D3EA894BC}" srcId="{A671202A-9C3D-4457-9C37-5404D17A9D00}" destId="{46003D78-95D1-43D5-918D-A2846E0676F1}" srcOrd="5" destOrd="0" parTransId="{43DAAB31-FCFF-4B32-A8FD-93A7EFA65CA0}" sibTransId="{4DFF46F1-9720-481F-B476-152B02102FFA}"/>
    <dgm:cxn modelId="{B98AF08D-9142-46ED-84EC-08FD926B603B}" srcId="{A671202A-9C3D-4457-9C37-5404D17A9D00}" destId="{7DFA6C60-CE33-46CB-8E07-5F60454AE417}" srcOrd="4" destOrd="0" parTransId="{75BB412F-6ED2-43C3-AFCB-5B9266A28A31}" sibTransId="{FBB5A6EB-CF8F-4E42-A945-867EDD355CA2}"/>
    <dgm:cxn modelId="{8B30BAA3-1B6C-4F29-9238-AA01E764D2CF}" type="presOf" srcId="{8488C5D1-571A-4A45-B904-3E5C0BC4BE54}" destId="{F9039D19-FD60-4558-B667-9E48103E4A1C}" srcOrd="0" destOrd="0" presId="urn:microsoft.com/office/officeart/2008/layout/CaptionedPictures"/>
    <dgm:cxn modelId="{1A8D7FAB-9BAC-432D-A6CC-EB420CC124F3}" type="presOf" srcId="{6C4D27F6-3D44-49FA-A99F-B173767AD643}" destId="{AF412E51-E11F-40C2-B0DD-9E6670E638CB}" srcOrd="0" destOrd="0" presId="urn:microsoft.com/office/officeart/2008/layout/CaptionedPictures"/>
    <dgm:cxn modelId="{6CA907BB-851D-4B2D-8C9C-BC73D484279B}" type="presOf" srcId="{46003D78-95D1-43D5-918D-A2846E0676F1}" destId="{E8A9D3C4-5782-4C0C-99A7-C676CBB929DA}" srcOrd="0" destOrd="0" presId="urn:microsoft.com/office/officeart/2008/layout/CaptionedPictures"/>
    <dgm:cxn modelId="{E59470BE-263E-4E36-B012-AB305FF187F6}" type="presOf" srcId="{A671202A-9C3D-4457-9C37-5404D17A9D00}" destId="{6291CC2A-29EF-4828-9F26-5BBDEE6333FD}" srcOrd="0" destOrd="0" presId="urn:microsoft.com/office/officeart/2008/layout/CaptionedPictures"/>
    <dgm:cxn modelId="{613590C9-C19F-4548-880B-725978D8CD19}" srcId="{A671202A-9C3D-4457-9C37-5404D17A9D00}" destId="{E86F0A56-EABA-48EA-84B0-19C1C27F5113}" srcOrd="3" destOrd="0" parTransId="{CB461E94-4CCE-4A71-A052-ECD3FD53DEE1}" sibTransId="{BDAFEAD9-A439-4A30-8464-A0CF79D6A1A6}"/>
    <dgm:cxn modelId="{534ACED2-7E35-45E2-8A4C-7C6CD74C15C7}" srcId="{A671202A-9C3D-4457-9C37-5404D17A9D00}" destId="{38146A91-C837-4203-B6CA-31E2DA73A37E}" srcOrd="1" destOrd="0" parTransId="{B586AE69-2178-4154-904B-BD9F58EFCFF7}" sibTransId="{83029EC6-CDE2-4945-BBB0-19CE0A57C217}"/>
    <dgm:cxn modelId="{7F0028DC-C331-42E2-83FD-D8D1F7DA5F60}" srcId="{A671202A-9C3D-4457-9C37-5404D17A9D00}" destId="{6C4D27F6-3D44-49FA-A99F-B173767AD643}" srcOrd="0" destOrd="0" parTransId="{D009601D-D3D3-475A-A434-0129F093800C}" sibTransId="{22CC1216-4174-4A0E-B231-1E4056592186}"/>
    <dgm:cxn modelId="{4C892DEB-868A-4FCB-B409-F572BB643BDF}" srcId="{A671202A-9C3D-4457-9C37-5404D17A9D00}" destId="{3DA49B31-951E-4195-B0CB-045619DC77DC}" srcOrd="6" destOrd="0" parTransId="{61DBCB03-BBC2-4D1A-99FD-C47B7425C2DC}" sibTransId="{AA6849C0-A08B-4605-9CF9-AFE2E2F1B32C}"/>
    <dgm:cxn modelId="{273B3697-DF91-49D4-B716-C7B459911C6F}" type="presParOf" srcId="{6291CC2A-29EF-4828-9F26-5BBDEE6333FD}" destId="{C197E1CB-4C61-41F5-82C3-54BC0E48C8F5}" srcOrd="0" destOrd="0" presId="urn:microsoft.com/office/officeart/2008/layout/CaptionedPictures"/>
    <dgm:cxn modelId="{83A56468-C211-4B5D-BA29-EB9548B445BA}" type="presParOf" srcId="{C197E1CB-4C61-41F5-82C3-54BC0E48C8F5}" destId="{2C51F1AF-96AB-431F-886D-B58A2653D17A}" srcOrd="0" destOrd="0" presId="urn:microsoft.com/office/officeart/2008/layout/CaptionedPictures"/>
    <dgm:cxn modelId="{D1480C2A-02BA-45FB-BD0E-895E0C253F7E}" type="presParOf" srcId="{C197E1CB-4C61-41F5-82C3-54BC0E48C8F5}" destId="{6CDC33CE-B331-4FCD-8DDD-B58C6FB78806}" srcOrd="1" destOrd="0" presId="urn:microsoft.com/office/officeart/2008/layout/CaptionedPictures"/>
    <dgm:cxn modelId="{FFBCE064-D6F2-40B0-ACA7-BB3FD8A715FA}" type="presParOf" srcId="{C197E1CB-4C61-41F5-82C3-54BC0E48C8F5}" destId="{CF00EA4C-817C-4630-9151-861FA43BCC7F}" srcOrd="2" destOrd="0" presId="urn:microsoft.com/office/officeart/2008/layout/CaptionedPictures"/>
    <dgm:cxn modelId="{9F508A93-DF82-4C92-9907-566512C0F0F1}" type="presParOf" srcId="{CF00EA4C-817C-4630-9151-861FA43BCC7F}" destId="{8309598C-030E-4821-BFB6-FBF15969852B}" srcOrd="0" destOrd="0" presId="urn:microsoft.com/office/officeart/2008/layout/CaptionedPictures"/>
    <dgm:cxn modelId="{6EA18448-C59F-456E-B5C5-348C335B3D06}" type="presParOf" srcId="{CF00EA4C-817C-4630-9151-861FA43BCC7F}" destId="{AF412E51-E11F-40C2-B0DD-9E6670E638CB}" srcOrd="1" destOrd="0" presId="urn:microsoft.com/office/officeart/2008/layout/CaptionedPictures"/>
    <dgm:cxn modelId="{CF669B4D-4BE4-43E5-BC7F-17E393E4DC46}" type="presParOf" srcId="{6291CC2A-29EF-4828-9F26-5BBDEE6333FD}" destId="{E61E8EEF-AE94-4E0E-9ACB-B50311C6817A}" srcOrd="1" destOrd="0" presId="urn:microsoft.com/office/officeart/2008/layout/CaptionedPictures"/>
    <dgm:cxn modelId="{5CD935A0-53BD-4F3F-B0AF-132CA9A1344D}" type="presParOf" srcId="{6291CC2A-29EF-4828-9F26-5BBDEE6333FD}" destId="{8400DF95-9741-4334-994C-186558D0F66A}" srcOrd="2" destOrd="0" presId="urn:microsoft.com/office/officeart/2008/layout/CaptionedPictures"/>
    <dgm:cxn modelId="{C74483C3-ECD3-40C5-9C93-37CBDCB1F5D5}" type="presParOf" srcId="{8400DF95-9741-4334-994C-186558D0F66A}" destId="{F2954ED2-B0C2-489A-AF6E-659AF161C357}" srcOrd="0" destOrd="0" presId="urn:microsoft.com/office/officeart/2008/layout/CaptionedPictures"/>
    <dgm:cxn modelId="{E7767D7C-423D-4F33-B2C3-7C225AFB1E67}" type="presParOf" srcId="{8400DF95-9741-4334-994C-186558D0F66A}" destId="{FA62685F-E6FD-4EB4-83D0-E918EADB9E46}" srcOrd="1" destOrd="0" presId="urn:microsoft.com/office/officeart/2008/layout/CaptionedPictures"/>
    <dgm:cxn modelId="{331042C6-9ECF-4C23-A802-59F4EA8C2770}" type="presParOf" srcId="{8400DF95-9741-4334-994C-186558D0F66A}" destId="{D4DC9AFC-44CF-4450-A0EE-2486FF417B4A}" srcOrd="2" destOrd="0" presId="urn:microsoft.com/office/officeart/2008/layout/CaptionedPictures"/>
    <dgm:cxn modelId="{298C6469-6F67-40B0-B532-9D0E7CFA792C}" type="presParOf" srcId="{D4DC9AFC-44CF-4450-A0EE-2486FF417B4A}" destId="{D517233E-C846-48D0-9E6F-D955E2E34B62}" srcOrd="0" destOrd="0" presId="urn:microsoft.com/office/officeart/2008/layout/CaptionedPictures"/>
    <dgm:cxn modelId="{FD29AEBE-7DC2-4471-BB45-9A4ACC311FA1}" type="presParOf" srcId="{D4DC9AFC-44CF-4450-A0EE-2486FF417B4A}" destId="{6F00760C-FAF6-4205-853D-D5E9D3C6F47A}" srcOrd="1" destOrd="0" presId="urn:microsoft.com/office/officeart/2008/layout/CaptionedPictures"/>
    <dgm:cxn modelId="{88520836-25FF-4BDE-8560-D8B7BA39A1B3}" type="presParOf" srcId="{6291CC2A-29EF-4828-9F26-5BBDEE6333FD}" destId="{FDA0C4C2-13B5-4F04-AE51-EC77925F323F}" srcOrd="3" destOrd="0" presId="urn:microsoft.com/office/officeart/2008/layout/CaptionedPictures"/>
    <dgm:cxn modelId="{0F2B3336-9C4F-4E62-8EFF-84DED3B5AF9A}" type="presParOf" srcId="{6291CC2A-29EF-4828-9F26-5BBDEE6333FD}" destId="{57D0B328-83D9-47C7-B1F7-721F5992BF76}" srcOrd="4" destOrd="0" presId="urn:microsoft.com/office/officeart/2008/layout/CaptionedPictures"/>
    <dgm:cxn modelId="{68619209-5964-488B-95DD-2CCBB314AB36}" type="presParOf" srcId="{57D0B328-83D9-47C7-B1F7-721F5992BF76}" destId="{34EA0CE7-79CE-4D28-BA8D-7245FB463BD3}" srcOrd="0" destOrd="0" presId="urn:microsoft.com/office/officeart/2008/layout/CaptionedPictures"/>
    <dgm:cxn modelId="{21F4C2B4-FFA3-417F-85FA-20D0032D453D}" type="presParOf" srcId="{57D0B328-83D9-47C7-B1F7-721F5992BF76}" destId="{2CBDF301-F207-423E-9E75-4ABDC50B3BBC}" srcOrd="1" destOrd="0" presId="urn:microsoft.com/office/officeart/2008/layout/CaptionedPictures"/>
    <dgm:cxn modelId="{44D9E0BF-7DEA-4A91-99F7-1F9A913015DE}" type="presParOf" srcId="{57D0B328-83D9-47C7-B1F7-721F5992BF76}" destId="{6929A954-8033-4758-A7A8-0E362636A97F}" srcOrd="2" destOrd="0" presId="urn:microsoft.com/office/officeart/2008/layout/CaptionedPictures"/>
    <dgm:cxn modelId="{F38A01A5-9A36-423B-BC23-D10342EFCFA5}" type="presParOf" srcId="{6929A954-8033-4758-A7A8-0E362636A97F}" destId="{FCCA6F45-5D1A-4A70-AE1C-8700EAB4DFD4}" srcOrd="0" destOrd="0" presId="urn:microsoft.com/office/officeart/2008/layout/CaptionedPictures"/>
    <dgm:cxn modelId="{9CF675BC-54AB-4DA6-9944-7E78DC9324C3}" type="presParOf" srcId="{6929A954-8033-4758-A7A8-0E362636A97F}" destId="{F9039D19-FD60-4558-B667-9E48103E4A1C}" srcOrd="1" destOrd="0" presId="urn:microsoft.com/office/officeart/2008/layout/CaptionedPictures"/>
    <dgm:cxn modelId="{CA5B796B-F101-4DAC-8BBB-D51F8F9E4EC2}" type="presParOf" srcId="{6291CC2A-29EF-4828-9F26-5BBDEE6333FD}" destId="{A74C39EB-857D-475E-80DB-2DFE50F91DCE}" srcOrd="5" destOrd="0" presId="urn:microsoft.com/office/officeart/2008/layout/CaptionedPictures"/>
    <dgm:cxn modelId="{CC9DF5D5-FA8C-45F4-A8D1-9ED48037A39A}" type="presParOf" srcId="{6291CC2A-29EF-4828-9F26-5BBDEE6333FD}" destId="{198314CB-0E2E-4AFC-BEB9-99D77FB903B8}" srcOrd="6" destOrd="0" presId="urn:microsoft.com/office/officeart/2008/layout/CaptionedPictures"/>
    <dgm:cxn modelId="{7A654980-645D-468D-B40D-AFF1A81A5168}" type="presParOf" srcId="{198314CB-0E2E-4AFC-BEB9-99D77FB903B8}" destId="{A6CCD8E1-A17E-478C-A68D-8E7247C59367}" srcOrd="0" destOrd="0" presId="urn:microsoft.com/office/officeart/2008/layout/CaptionedPictures"/>
    <dgm:cxn modelId="{AFFF8D7B-9E7B-4BA7-85AF-C136CCBE1FB0}" type="presParOf" srcId="{198314CB-0E2E-4AFC-BEB9-99D77FB903B8}" destId="{4A2706A5-33BA-48F7-8EF4-E2556D679CCE}" srcOrd="1" destOrd="0" presId="urn:microsoft.com/office/officeart/2008/layout/CaptionedPictures"/>
    <dgm:cxn modelId="{9E7C11F6-D922-47E6-95D5-55C5B8CE72F3}" type="presParOf" srcId="{198314CB-0E2E-4AFC-BEB9-99D77FB903B8}" destId="{AF231C1E-C5E6-40A9-99A4-09E9FBF7A8CE}" srcOrd="2" destOrd="0" presId="urn:microsoft.com/office/officeart/2008/layout/CaptionedPictures"/>
    <dgm:cxn modelId="{6C2630AA-4B1B-4C0D-AA7B-D93370DF7EB8}" type="presParOf" srcId="{AF231C1E-C5E6-40A9-99A4-09E9FBF7A8CE}" destId="{17457DC6-5667-4EB8-8A0B-9B587FC6FE35}" srcOrd="0" destOrd="0" presId="urn:microsoft.com/office/officeart/2008/layout/CaptionedPictures"/>
    <dgm:cxn modelId="{553952AB-5F3C-4571-A966-FACE758477CA}" type="presParOf" srcId="{AF231C1E-C5E6-40A9-99A4-09E9FBF7A8CE}" destId="{59125DF6-3120-488C-B8EC-62E911A5BCF5}" srcOrd="1" destOrd="0" presId="urn:microsoft.com/office/officeart/2008/layout/CaptionedPictures"/>
    <dgm:cxn modelId="{D7716601-EF7D-4970-9AC1-797DB63F9A8F}" type="presParOf" srcId="{6291CC2A-29EF-4828-9F26-5BBDEE6333FD}" destId="{F95862BA-46AA-49CE-95A2-7ACA7BDBAE54}" srcOrd="7" destOrd="0" presId="urn:microsoft.com/office/officeart/2008/layout/CaptionedPictures"/>
    <dgm:cxn modelId="{1195D916-9BEB-4AF6-B3C8-30053CFD4F20}" type="presParOf" srcId="{6291CC2A-29EF-4828-9F26-5BBDEE6333FD}" destId="{CB2F6870-23DD-4A99-96FE-B0371A3B4743}" srcOrd="8" destOrd="0" presId="urn:microsoft.com/office/officeart/2008/layout/CaptionedPictures"/>
    <dgm:cxn modelId="{7E2E1FB7-8A5C-4973-8111-E55342AEF46B}" type="presParOf" srcId="{CB2F6870-23DD-4A99-96FE-B0371A3B4743}" destId="{C2DEBFC7-0437-4793-B926-86735BEDE44F}" srcOrd="0" destOrd="0" presId="urn:microsoft.com/office/officeart/2008/layout/CaptionedPictures"/>
    <dgm:cxn modelId="{3AEC726D-FF7D-4591-848C-E7B1C1563C46}" type="presParOf" srcId="{CB2F6870-23DD-4A99-96FE-B0371A3B4743}" destId="{43D57DFC-C15D-4323-8367-61B3A1521040}" srcOrd="1" destOrd="0" presId="urn:microsoft.com/office/officeart/2008/layout/CaptionedPictures"/>
    <dgm:cxn modelId="{CF1FC74D-2DF6-43C6-8657-27503F4CEB69}" type="presParOf" srcId="{CB2F6870-23DD-4A99-96FE-B0371A3B4743}" destId="{948680F5-1381-439A-A8DA-BF88EC74AAE0}" srcOrd="2" destOrd="0" presId="urn:microsoft.com/office/officeart/2008/layout/CaptionedPictures"/>
    <dgm:cxn modelId="{272530AA-47F3-42F9-AB86-4A1310A916C7}" type="presParOf" srcId="{948680F5-1381-439A-A8DA-BF88EC74AAE0}" destId="{679563B4-9B93-449D-8326-718F4C6C5A91}" srcOrd="0" destOrd="0" presId="urn:microsoft.com/office/officeart/2008/layout/CaptionedPictures"/>
    <dgm:cxn modelId="{214BBD74-C106-4ECE-BE43-72A9399328D5}" type="presParOf" srcId="{948680F5-1381-439A-A8DA-BF88EC74AAE0}" destId="{4D41E483-FC74-4009-9ED3-5FC7C582DBD6}" srcOrd="1" destOrd="0" presId="urn:microsoft.com/office/officeart/2008/layout/CaptionedPictures"/>
    <dgm:cxn modelId="{F67D4580-B03F-47CA-8B7F-DE6B18B824FC}" type="presParOf" srcId="{6291CC2A-29EF-4828-9F26-5BBDEE6333FD}" destId="{A0FAB634-C64C-44FA-A9C2-DE1ADC7EFAAA}" srcOrd="9" destOrd="0" presId="urn:microsoft.com/office/officeart/2008/layout/CaptionedPictures"/>
    <dgm:cxn modelId="{534FD615-B958-4EC0-9476-1F37C59098FF}" type="presParOf" srcId="{6291CC2A-29EF-4828-9F26-5BBDEE6333FD}" destId="{EB6E3E2B-13F6-4A73-8CE6-11B386B8C56F}" srcOrd="10" destOrd="0" presId="urn:microsoft.com/office/officeart/2008/layout/CaptionedPictures"/>
    <dgm:cxn modelId="{DA250F37-8811-48B8-A129-BA3C6ECD92C0}" type="presParOf" srcId="{EB6E3E2B-13F6-4A73-8CE6-11B386B8C56F}" destId="{4C65F220-0DA9-417A-89A9-4524DD022377}" srcOrd="0" destOrd="0" presId="urn:microsoft.com/office/officeart/2008/layout/CaptionedPictures"/>
    <dgm:cxn modelId="{F446B0C3-B1F3-4B4F-97D3-E1BC7505A94A}" type="presParOf" srcId="{EB6E3E2B-13F6-4A73-8CE6-11B386B8C56F}" destId="{C10E918B-200C-4136-B215-34F4F894EE0E}" srcOrd="1" destOrd="0" presId="urn:microsoft.com/office/officeart/2008/layout/CaptionedPictures"/>
    <dgm:cxn modelId="{B073CE3E-6644-4EE4-925C-AFC85B713DA6}" type="presParOf" srcId="{EB6E3E2B-13F6-4A73-8CE6-11B386B8C56F}" destId="{1972EDC3-0D5B-4D8D-9A5B-EED023178542}" srcOrd="2" destOrd="0" presId="urn:microsoft.com/office/officeart/2008/layout/CaptionedPictures"/>
    <dgm:cxn modelId="{7D2C4860-32D2-46C0-ACFB-851757F2ACAF}" type="presParOf" srcId="{1972EDC3-0D5B-4D8D-9A5B-EED023178542}" destId="{32B0CABF-3675-4D31-B59C-D6EE3B06869B}" srcOrd="0" destOrd="0" presId="urn:microsoft.com/office/officeart/2008/layout/CaptionedPictures"/>
    <dgm:cxn modelId="{EC46A4D7-519B-451A-9C5E-B114D3C27628}" type="presParOf" srcId="{1972EDC3-0D5B-4D8D-9A5B-EED023178542}" destId="{E8A9D3C4-5782-4C0C-99A7-C676CBB929DA}" srcOrd="1" destOrd="0" presId="urn:microsoft.com/office/officeart/2008/layout/CaptionedPictures"/>
    <dgm:cxn modelId="{585F4946-49D3-4D7C-9478-0B2360D3DD6D}" type="presParOf" srcId="{6291CC2A-29EF-4828-9F26-5BBDEE6333FD}" destId="{B9417A6C-3EA4-4E51-A3B0-710047A54688}" srcOrd="11" destOrd="0" presId="urn:microsoft.com/office/officeart/2008/layout/CaptionedPictures"/>
    <dgm:cxn modelId="{E7BCBD48-FF41-4305-A687-7C398B053A12}" type="presParOf" srcId="{6291CC2A-29EF-4828-9F26-5BBDEE6333FD}" destId="{EACD5A28-BAAA-4021-900D-BEEA6DB833F0}" srcOrd="12" destOrd="0" presId="urn:microsoft.com/office/officeart/2008/layout/CaptionedPictures"/>
    <dgm:cxn modelId="{925AE6C3-FEF3-446B-B53A-208FE6E79D1D}" type="presParOf" srcId="{EACD5A28-BAAA-4021-900D-BEEA6DB833F0}" destId="{15F7423F-E746-4DAD-AEF2-4EA7BD8741F7}" srcOrd="0" destOrd="0" presId="urn:microsoft.com/office/officeart/2008/layout/CaptionedPictures"/>
    <dgm:cxn modelId="{9C0D56A9-21D7-4BD8-9A0A-1FD79B113384}" type="presParOf" srcId="{EACD5A28-BAAA-4021-900D-BEEA6DB833F0}" destId="{58AB89C8-2089-4791-9ED6-81658448A1DE}" srcOrd="1" destOrd="0" presId="urn:microsoft.com/office/officeart/2008/layout/CaptionedPictures"/>
    <dgm:cxn modelId="{28EDD94C-D9B2-4507-BBFA-F637C0A46313}" type="presParOf" srcId="{EACD5A28-BAAA-4021-900D-BEEA6DB833F0}" destId="{0EC21DDE-7BCA-4520-BA80-CDB911C1EBDF}" srcOrd="2" destOrd="0" presId="urn:microsoft.com/office/officeart/2008/layout/CaptionedPictures"/>
    <dgm:cxn modelId="{55C33B57-D122-496A-9D06-700391AB0C1E}" type="presParOf" srcId="{0EC21DDE-7BCA-4520-BA80-CDB911C1EBDF}" destId="{DA2E8B7F-D9F3-4263-9BA2-9D9B2F3CB13C}" srcOrd="0" destOrd="0" presId="urn:microsoft.com/office/officeart/2008/layout/CaptionedPictures"/>
    <dgm:cxn modelId="{0ABFA08D-ADB5-4780-9206-855BC94A2B14}" type="presParOf" srcId="{0EC21DDE-7BCA-4520-BA80-CDB911C1EBDF}" destId="{98BADB2B-4264-44CF-865B-5550F495325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18A772-BAB7-4153-AB43-7D7778CD4B76}" type="doc">
      <dgm:prSet loTypeId="urn:microsoft.com/office/officeart/2005/8/layout/hierarchy4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DEDD76C-E814-4C76-BE6F-9CD7D015CC6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D53F61B-C350-4B65-B668-9B59E68FF55C}" type="parTrans" cxnId="{9785B117-207C-44FE-8315-FB2AA7C487A5}">
      <dgm:prSet/>
      <dgm:spPr/>
      <dgm:t>
        <a:bodyPr/>
        <a:lstStyle/>
        <a:p>
          <a:endParaRPr lang="ru-RU"/>
        </a:p>
      </dgm:t>
    </dgm:pt>
    <dgm:pt modelId="{E554AFAD-62E2-4A6F-B438-4DFDA1387D94}" type="sibTrans" cxnId="{9785B117-207C-44FE-8315-FB2AA7C487A5}">
      <dgm:prSet/>
      <dgm:spPr/>
      <dgm:t>
        <a:bodyPr/>
        <a:lstStyle/>
        <a:p>
          <a:endParaRPr lang="ru-RU"/>
        </a:p>
      </dgm:t>
    </dgm:pt>
    <dgm:pt modelId="{61D251A7-D766-479D-B94B-B9D62D9F6C06}">
      <dgm:prSet phldrT="[Текст]"/>
      <dgm:spPr/>
      <dgm:t>
        <a:bodyPr anchor="t"/>
        <a:lstStyle/>
        <a:p>
          <a:pPr algn="l"/>
          <a:r>
            <a:rPr lang="ru-RU" dirty="0"/>
            <a:t>Меланома может развиваться из родинки, которая при этом начинает расти вширь, появляются размытые края</a:t>
          </a:r>
        </a:p>
      </dgm:t>
    </dgm:pt>
    <dgm:pt modelId="{CC2C488F-98D5-4E87-B3A0-BC949DC4B042}" type="parTrans" cxnId="{E5CA0236-9369-4B0B-A998-C1AEF7F1EF08}">
      <dgm:prSet/>
      <dgm:spPr/>
      <dgm:t>
        <a:bodyPr/>
        <a:lstStyle/>
        <a:p>
          <a:endParaRPr lang="ru-RU"/>
        </a:p>
      </dgm:t>
    </dgm:pt>
    <dgm:pt modelId="{B43E8CE0-6D7E-4100-AA82-8D639A7BB6E5}" type="sibTrans" cxnId="{E5CA0236-9369-4B0B-A998-C1AEF7F1EF08}">
      <dgm:prSet/>
      <dgm:spPr/>
      <dgm:t>
        <a:bodyPr/>
        <a:lstStyle/>
        <a:p>
          <a:endParaRPr lang="ru-RU"/>
        </a:p>
      </dgm:t>
    </dgm:pt>
    <dgm:pt modelId="{FB884B24-237C-40D1-AEA9-0D2122CEC075}">
      <dgm:prSet/>
      <dgm:spPr/>
      <dgm:t>
        <a:bodyPr anchor="t"/>
        <a:lstStyle/>
        <a:p>
          <a:pPr algn="l"/>
          <a:r>
            <a:rPr lang="ru-RU" dirty="0"/>
            <a:t>Порядка 95% населения земного шара имеют родинки, и за ними нужен постоянный контроль </a:t>
          </a:r>
        </a:p>
      </dgm:t>
    </dgm:pt>
    <dgm:pt modelId="{972A196D-157A-49F3-9DE2-F7E492E794EF}" type="parTrans" cxnId="{A2632476-B498-451B-BE7B-6F0A08E660C6}">
      <dgm:prSet/>
      <dgm:spPr/>
      <dgm:t>
        <a:bodyPr/>
        <a:lstStyle/>
        <a:p>
          <a:endParaRPr lang="ru-RU"/>
        </a:p>
      </dgm:t>
    </dgm:pt>
    <dgm:pt modelId="{8DD5AF58-DADE-40E9-B3BD-286535F1C29D}" type="sibTrans" cxnId="{A2632476-B498-451B-BE7B-6F0A08E660C6}">
      <dgm:prSet/>
      <dgm:spPr/>
      <dgm:t>
        <a:bodyPr/>
        <a:lstStyle/>
        <a:p>
          <a:endParaRPr lang="ru-RU"/>
        </a:p>
      </dgm:t>
    </dgm:pt>
    <dgm:pt modelId="{1057924F-1E79-4F58-A376-735F39DD2214}">
      <dgm:prSet/>
      <dgm:spPr/>
      <dgm:t>
        <a:bodyPr anchor="t"/>
        <a:lstStyle/>
        <a:p>
          <a:pPr algn="l"/>
          <a:r>
            <a:rPr lang="ru-RU" dirty="0"/>
            <a:t>Никто не исключает развития меланомы на обычной коже </a:t>
          </a:r>
        </a:p>
      </dgm:t>
    </dgm:pt>
    <dgm:pt modelId="{D8E99B44-B412-4213-95F1-E633686AF059}" type="parTrans" cxnId="{CA29724B-DC91-4596-B896-EE87A4482E38}">
      <dgm:prSet/>
      <dgm:spPr/>
      <dgm:t>
        <a:bodyPr/>
        <a:lstStyle/>
        <a:p>
          <a:endParaRPr lang="ru-RU"/>
        </a:p>
      </dgm:t>
    </dgm:pt>
    <dgm:pt modelId="{0BBAEAE3-1824-438F-9CE4-BE14B3004460}" type="sibTrans" cxnId="{CA29724B-DC91-4596-B896-EE87A4482E38}">
      <dgm:prSet/>
      <dgm:spPr/>
      <dgm:t>
        <a:bodyPr/>
        <a:lstStyle/>
        <a:p>
          <a:endParaRPr lang="ru-RU"/>
        </a:p>
      </dgm:t>
    </dgm:pt>
    <dgm:pt modelId="{163EFD1F-58EB-4F6C-A9E2-A7D718CCF66B}">
      <dgm:prSet/>
      <dgm:spPr/>
      <dgm:t>
        <a:bodyPr anchor="t"/>
        <a:lstStyle/>
        <a:p>
          <a:pPr algn="l"/>
          <a:r>
            <a:rPr lang="ru-RU" dirty="0"/>
            <a:t>Совсем не обязательно, что большая родинка станет злом, а маленькая — безобидна</a:t>
          </a:r>
        </a:p>
      </dgm:t>
    </dgm:pt>
    <dgm:pt modelId="{8233919C-A045-4E34-9E3F-3496ADEDD60A}" type="parTrans" cxnId="{79663CC1-4492-4ECE-8D5C-B4866DECCC78}">
      <dgm:prSet/>
      <dgm:spPr/>
      <dgm:t>
        <a:bodyPr/>
        <a:lstStyle/>
        <a:p>
          <a:endParaRPr lang="ru-RU"/>
        </a:p>
      </dgm:t>
    </dgm:pt>
    <dgm:pt modelId="{029EA22E-8BC8-436A-9DFE-311422DCB76E}" type="sibTrans" cxnId="{79663CC1-4492-4ECE-8D5C-B4866DECCC78}">
      <dgm:prSet/>
      <dgm:spPr/>
      <dgm:t>
        <a:bodyPr/>
        <a:lstStyle/>
        <a:p>
          <a:endParaRPr lang="ru-RU"/>
        </a:p>
      </dgm:t>
    </dgm:pt>
    <dgm:pt modelId="{0B109CA6-B09E-421C-8AAA-1BDE5427D0E1}" type="pres">
      <dgm:prSet presAssocID="{9C18A772-BAB7-4153-AB43-7D7778CD4B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FAC32B-4854-4DEC-864B-CC407453F146}" type="pres">
      <dgm:prSet presAssocID="{EDEDD76C-E814-4C76-BE6F-9CD7D015CC6E}" presName="vertOne" presStyleCnt="0"/>
      <dgm:spPr/>
    </dgm:pt>
    <dgm:pt modelId="{384EBFD4-F700-4E05-8F20-8FB067E4E8BC}" type="pres">
      <dgm:prSet presAssocID="{EDEDD76C-E814-4C76-BE6F-9CD7D015CC6E}" presName="txOne" presStyleLbl="node0" presStyleIdx="0" presStyleCnt="1" custScaleX="50016">
        <dgm:presLayoutVars>
          <dgm:chPref val="3"/>
        </dgm:presLayoutVars>
      </dgm:prSet>
      <dgm:spPr/>
    </dgm:pt>
    <dgm:pt modelId="{CBA77163-6178-48E4-A1D4-7513BF0D40A5}" type="pres">
      <dgm:prSet presAssocID="{EDEDD76C-E814-4C76-BE6F-9CD7D015CC6E}" presName="parTransOne" presStyleCnt="0"/>
      <dgm:spPr/>
    </dgm:pt>
    <dgm:pt modelId="{D86BF8DD-2D48-4F08-8015-158C22DC1F4D}" type="pres">
      <dgm:prSet presAssocID="{EDEDD76C-E814-4C76-BE6F-9CD7D015CC6E}" presName="horzOne" presStyleCnt="0"/>
      <dgm:spPr/>
    </dgm:pt>
    <dgm:pt modelId="{2748FC5E-A221-4632-AB48-E2808DD6BE75}" type="pres">
      <dgm:prSet presAssocID="{61D251A7-D766-479D-B94B-B9D62D9F6C06}" presName="vertTwo" presStyleCnt="0"/>
      <dgm:spPr/>
    </dgm:pt>
    <dgm:pt modelId="{02F7CCEB-95BC-4B7E-B7CF-46AD8B8E383B}" type="pres">
      <dgm:prSet presAssocID="{61D251A7-D766-479D-B94B-B9D62D9F6C06}" presName="txTwo" presStyleLbl="node2" presStyleIdx="0" presStyleCnt="4">
        <dgm:presLayoutVars>
          <dgm:chPref val="3"/>
        </dgm:presLayoutVars>
      </dgm:prSet>
      <dgm:spPr/>
    </dgm:pt>
    <dgm:pt modelId="{409436A9-C37E-4277-BB98-BFA75890C276}" type="pres">
      <dgm:prSet presAssocID="{61D251A7-D766-479D-B94B-B9D62D9F6C06}" presName="horzTwo" presStyleCnt="0"/>
      <dgm:spPr/>
    </dgm:pt>
    <dgm:pt modelId="{BED04F89-CADB-454E-9EFF-913DE95F9941}" type="pres">
      <dgm:prSet presAssocID="{B43E8CE0-6D7E-4100-AA82-8D639A7BB6E5}" presName="sibSpaceTwo" presStyleCnt="0"/>
      <dgm:spPr/>
    </dgm:pt>
    <dgm:pt modelId="{9EEC824A-415B-43EA-8008-CFBA3A39E97E}" type="pres">
      <dgm:prSet presAssocID="{FB884B24-237C-40D1-AEA9-0D2122CEC075}" presName="vertTwo" presStyleCnt="0"/>
      <dgm:spPr/>
    </dgm:pt>
    <dgm:pt modelId="{A1F05C6D-9041-4A16-B152-D8F068C729E8}" type="pres">
      <dgm:prSet presAssocID="{FB884B24-237C-40D1-AEA9-0D2122CEC075}" presName="txTwo" presStyleLbl="node2" presStyleIdx="1" presStyleCnt="4">
        <dgm:presLayoutVars>
          <dgm:chPref val="3"/>
        </dgm:presLayoutVars>
      </dgm:prSet>
      <dgm:spPr/>
    </dgm:pt>
    <dgm:pt modelId="{CF329124-A3C8-41F0-A9F2-2F60E27118B3}" type="pres">
      <dgm:prSet presAssocID="{FB884B24-237C-40D1-AEA9-0D2122CEC075}" presName="horzTwo" presStyleCnt="0"/>
      <dgm:spPr/>
    </dgm:pt>
    <dgm:pt modelId="{5C76BA1A-53B6-499A-80B7-E45956D79EA0}" type="pres">
      <dgm:prSet presAssocID="{8DD5AF58-DADE-40E9-B3BD-286535F1C29D}" presName="sibSpaceTwo" presStyleCnt="0"/>
      <dgm:spPr/>
    </dgm:pt>
    <dgm:pt modelId="{ABB62CA2-4AA0-4F95-AC17-283C848072A7}" type="pres">
      <dgm:prSet presAssocID="{1057924F-1E79-4F58-A376-735F39DD2214}" presName="vertTwo" presStyleCnt="0"/>
      <dgm:spPr/>
    </dgm:pt>
    <dgm:pt modelId="{40C51C79-9E36-45D8-92E6-3A040E6BF4FE}" type="pres">
      <dgm:prSet presAssocID="{1057924F-1E79-4F58-A376-735F39DD2214}" presName="txTwo" presStyleLbl="node2" presStyleIdx="2" presStyleCnt="4">
        <dgm:presLayoutVars>
          <dgm:chPref val="3"/>
        </dgm:presLayoutVars>
      </dgm:prSet>
      <dgm:spPr/>
    </dgm:pt>
    <dgm:pt modelId="{90DADD57-14A3-4874-A2EF-A9CE391DF8A5}" type="pres">
      <dgm:prSet presAssocID="{1057924F-1E79-4F58-A376-735F39DD2214}" presName="horzTwo" presStyleCnt="0"/>
      <dgm:spPr/>
    </dgm:pt>
    <dgm:pt modelId="{DC4AB97F-1025-42F0-9BF1-89786C43B0AD}" type="pres">
      <dgm:prSet presAssocID="{0BBAEAE3-1824-438F-9CE4-BE14B3004460}" presName="sibSpaceTwo" presStyleCnt="0"/>
      <dgm:spPr/>
    </dgm:pt>
    <dgm:pt modelId="{FC0A2772-E8A0-450A-88C2-06E38FEE89F3}" type="pres">
      <dgm:prSet presAssocID="{163EFD1F-58EB-4F6C-A9E2-A7D718CCF66B}" presName="vertTwo" presStyleCnt="0"/>
      <dgm:spPr/>
    </dgm:pt>
    <dgm:pt modelId="{897C9FAE-B86D-4FB9-BD68-3A66281F5353}" type="pres">
      <dgm:prSet presAssocID="{163EFD1F-58EB-4F6C-A9E2-A7D718CCF66B}" presName="txTwo" presStyleLbl="node2" presStyleIdx="3" presStyleCnt="4">
        <dgm:presLayoutVars>
          <dgm:chPref val="3"/>
        </dgm:presLayoutVars>
      </dgm:prSet>
      <dgm:spPr/>
    </dgm:pt>
    <dgm:pt modelId="{BD5FF452-27B3-4AAC-8B90-4764A611EC24}" type="pres">
      <dgm:prSet presAssocID="{163EFD1F-58EB-4F6C-A9E2-A7D718CCF66B}" presName="horzTwo" presStyleCnt="0"/>
      <dgm:spPr/>
    </dgm:pt>
  </dgm:ptLst>
  <dgm:cxnLst>
    <dgm:cxn modelId="{8D631910-3432-415C-90BF-1F66C996240B}" type="presOf" srcId="{EDEDD76C-E814-4C76-BE6F-9CD7D015CC6E}" destId="{384EBFD4-F700-4E05-8F20-8FB067E4E8BC}" srcOrd="0" destOrd="0" presId="urn:microsoft.com/office/officeart/2005/8/layout/hierarchy4"/>
    <dgm:cxn modelId="{9785B117-207C-44FE-8315-FB2AA7C487A5}" srcId="{9C18A772-BAB7-4153-AB43-7D7778CD4B76}" destId="{EDEDD76C-E814-4C76-BE6F-9CD7D015CC6E}" srcOrd="0" destOrd="0" parTransId="{FD53F61B-C350-4B65-B668-9B59E68FF55C}" sibTransId="{E554AFAD-62E2-4A6F-B438-4DFDA1387D94}"/>
    <dgm:cxn modelId="{774A6A23-9496-46A6-B404-A1C56BEC074B}" type="presOf" srcId="{163EFD1F-58EB-4F6C-A9E2-A7D718CCF66B}" destId="{897C9FAE-B86D-4FB9-BD68-3A66281F5353}" srcOrd="0" destOrd="0" presId="urn:microsoft.com/office/officeart/2005/8/layout/hierarchy4"/>
    <dgm:cxn modelId="{E5CA0236-9369-4B0B-A998-C1AEF7F1EF08}" srcId="{EDEDD76C-E814-4C76-BE6F-9CD7D015CC6E}" destId="{61D251A7-D766-479D-B94B-B9D62D9F6C06}" srcOrd="0" destOrd="0" parTransId="{CC2C488F-98D5-4E87-B3A0-BC949DC4B042}" sibTransId="{B43E8CE0-6D7E-4100-AA82-8D639A7BB6E5}"/>
    <dgm:cxn modelId="{72391146-1420-424F-8B89-C358A8D81CF4}" type="presOf" srcId="{9C18A772-BAB7-4153-AB43-7D7778CD4B76}" destId="{0B109CA6-B09E-421C-8AAA-1BDE5427D0E1}" srcOrd="0" destOrd="0" presId="urn:microsoft.com/office/officeart/2005/8/layout/hierarchy4"/>
    <dgm:cxn modelId="{1C7D5947-6561-4EC7-B927-A879A6899732}" type="presOf" srcId="{61D251A7-D766-479D-B94B-B9D62D9F6C06}" destId="{02F7CCEB-95BC-4B7E-B7CF-46AD8B8E383B}" srcOrd="0" destOrd="0" presId="urn:microsoft.com/office/officeart/2005/8/layout/hierarchy4"/>
    <dgm:cxn modelId="{CA29724B-DC91-4596-B896-EE87A4482E38}" srcId="{EDEDD76C-E814-4C76-BE6F-9CD7D015CC6E}" destId="{1057924F-1E79-4F58-A376-735F39DD2214}" srcOrd="2" destOrd="0" parTransId="{D8E99B44-B412-4213-95F1-E633686AF059}" sibTransId="{0BBAEAE3-1824-438F-9CE4-BE14B3004460}"/>
    <dgm:cxn modelId="{A2632476-B498-451B-BE7B-6F0A08E660C6}" srcId="{EDEDD76C-E814-4C76-BE6F-9CD7D015CC6E}" destId="{FB884B24-237C-40D1-AEA9-0D2122CEC075}" srcOrd="1" destOrd="0" parTransId="{972A196D-157A-49F3-9DE2-F7E492E794EF}" sibTransId="{8DD5AF58-DADE-40E9-B3BD-286535F1C29D}"/>
    <dgm:cxn modelId="{CF957EA1-C832-42C6-8690-A4A74DB2CFCB}" type="presOf" srcId="{FB884B24-237C-40D1-AEA9-0D2122CEC075}" destId="{A1F05C6D-9041-4A16-B152-D8F068C729E8}" srcOrd="0" destOrd="0" presId="urn:microsoft.com/office/officeart/2005/8/layout/hierarchy4"/>
    <dgm:cxn modelId="{B5D2A9A1-4F32-4049-B3EC-6462555F8849}" type="presOf" srcId="{1057924F-1E79-4F58-A376-735F39DD2214}" destId="{40C51C79-9E36-45D8-92E6-3A040E6BF4FE}" srcOrd="0" destOrd="0" presId="urn:microsoft.com/office/officeart/2005/8/layout/hierarchy4"/>
    <dgm:cxn modelId="{79663CC1-4492-4ECE-8D5C-B4866DECCC78}" srcId="{EDEDD76C-E814-4C76-BE6F-9CD7D015CC6E}" destId="{163EFD1F-58EB-4F6C-A9E2-A7D718CCF66B}" srcOrd="3" destOrd="0" parTransId="{8233919C-A045-4E34-9E3F-3496ADEDD60A}" sibTransId="{029EA22E-8BC8-436A-9DFE-311422DCB76E}"/>
    <dgm:cxn modelId="{F05571EC-7AD8-49A0-A131-D12201DB243E}" type="presParOf" srcId="{0B109CA6-B09E-421C-8AAA-1BDE5427D0E1}" destId="{B4FAC32B-4854-4DEC-864B-CC407453F146}" srcOrd="0" destOrd="0" presId="urn:microsoft.com/office/officeart/2005/8/layout/hierarchy4"/>
    <dgm:cxn modelId="{DF431EE7-8F5C-45C0-932D-B0A39DF06ABD}" type="presParOf" srcId="{B4FAC32B-4854-4DEC-864B-CC407453F146}" destId="{384EBFD4-F700-4E05-8F20-8FB067E4E8BC}" srcOrd="0" destOrd="0" presId="urn:microsoft.com/office/officeart/2005/8/layout/hierarchy4"/>
    <dgm:cxn modelId="{1F535B14-5F6E-43BE-9F28-2B53F6C2D75D}" type="presParOf" srcId="{B4FAC32B-4854-4DEC-864B-CC407453F146}" destId="{CBA77163-6178-48E4-A1D4-7513BF0D40A5}" srcOrd="1" destOrd="0" presId="urn:microsoft.com/office/officeart/2005/8/layout/hierarchy4"/>
    <dgm:cxn modelId="{53FC24E3-2A97-45F1-BE46-0CF5090EA772}" type="presParOf" srcId="{B4FAC32B-4854-4DEC-864B-CC407453F146}" destId="{D86BF8DD-2D48-4F08-8015-158C22DC1F4D}" srcOrd="2" destOrd="0" presId="urn:microsoft.com/office/officeart/2005/8/layout/hierarchy4"/>
    <dgm:cxn modelId="{37C7E3F8-4E07-4827-8964-27306DF3A3EB}" type="presParOf" srcId="{D86BF8DD-2D48-4F08-8015-158C22DC1F4D}" destId="{2748FC5E-A221-4632-AB48-E2808DD6BE75}" srcOrd="0" destOrd="0" presId="urn:microsoft.com/office/officeart/2005/8/layout/hierarchy4"/>
    <dgm:cxn modelId="{9C1A898E-603E-4555-A352-FCF04CD14A55}" type="presParOf" srcId="{2748FC5E-A221-4632-AB48-E2808DD6BE75}" destId="{02F7CCEB-95BC-4B7E-B7CF-46AD8B8E383B}" srcOrd="0" destOrd="0" presId="urn:microsoft.com/office/officeart/2005/8/layout/hierarchy4"/>
    <dgm:cxn modelId="{05576471-2092-424F-8BA3-2B724AAA3372}" type="presParOf" srcId="{2748FC5E-A221-4632-AB48-E2808DD6BE75}" destId="{409436A9-C37E-4277-BB98-BFA75890C276}" srcOrd="1" destOrd="0" presId="urn:microsoft.com/office/officeart/2005/8/layout/hierarchy4"/>
    <dgm:cxn modelId="{DFFF0982-B4A1-4AC3-B39C-42E7762D1547}" type="presParOf" srcId="{D86BF8DD-2D48-4F08-8015-158C22DC1F4D}" destId="{BED04F89-CADB-454E-9EFF-913DE95F9941}" srcOrd="1" destOrd="0" presId="urn:microsoft.com/office/officeart/2005/8/layout/hierarchy4"/>
    <dgm:cxn modelId="{A9E4F91C-7831-461D-BF74-E1D97E730D63}" type="presParOf" srcId="{D86BF8DD-2D48-4F08-8015-158C22DC1F4D}" destId="{9EEC824A-415B-43EA-8008-CFBA3A39E97E}" srcOrd="2" destOrd="0" presId="urn:microsoft.com/office/officeart/2005/8/layout/hierarchy4"/>
    <dgm:cxn modelId="{4E73BB03-29ED-4E4E-B722-4F54C3FE7F47}" type="presParOf" srcId="{9EEC824A-415B-43EA-8008-CFBA3A39E97E}" destId="{A1F05C6D-9041-4A16-B152-D8F068C729E8}" srcOrd="0" destOrd="0" presId="urn:microsoft.com/office/officeart/2005/8/layout/hierarchy4"/>
    <dgm:cxn modelId="{2F187504-12A2-432A-A6F5-41E187A72946}" type="presParOf" srcId="{9EEC824A-415B-43EA-8008-CFBA3A39E97E}" destId="{CF329124-A3C8-41F0-A9F2-2F60E27118B3}" srcOrd="1" destOrd="0" presId="urn:microsoft.com/office/officeart/2005/8/layout/hierarchy4"/>
    <dgm:cxn modelId="{79F4AE2D-4F12-4C03-8FA3-D39F2AC38BBD}" type="presParOf" srcId="{D86BF8DD-2D48-4F08-8015-158C22DC1F4D}" destId="{5C76BA1A-53B6-499A-80B7-E45956D79EA0}" srcOrd="3" destOrd="0" presId="urn:microsoft.com/office/officeart/2005/8/layout/hierarchy4"/>
    <dgm:cxn modelId="{55100773-97C4-4C22-9CF6-188425684470}" type="presParOf" srcId="{D86BF8DD-2D48-4F08-8015-158C22DC1F4D}" destId="{ABB62CA2-4AA0-4F95-AC17-283C848072A7}" srcOrd="4" destOrd="0" presId="urn:microsoft.com/office/officeart/2005/8/layout/hierarchy4"/>
    <dgm:cxn modelId="{1DBD8B98-311F-4FFE-9BE0-C846B7722C44}" type="presParOf" srcId="{ABB62CA2-4AA0-4F95-AC17-283C848072A7}" destId="{40C51C79-9E36-45D8-92E6-3A040E6BF4FE}" srcOrd="0" destOrd="0" presId="urn:microsoft.com/office/officeart/2005/8/layout/hierarchy4"/>
    <dgm:cxn modelId="{F11E0AC9-B442-46F9-9BD9-07A220BC339D}" type="presParOf" srcId="{ABB62CA2-4AA0-4F95-AC17-283C848072A7}" destId="{90DADD57-14A3-4874-A2EF-A9CE391DF8A5}" srcOrd="1" destOrd="0" presId="urn:microsoft.com/office/officeart/2005/8/layout/hierarchy4"/>
    <dgm:cxn modelId="{9F44FBBC-D90F-4585-93CD-41FE7C93F631}" type="presParOf" srcId="{D86BF8DD-2D48-4F08-8015-158C22DC1F4D}" destId="{DC4AB97F-1025-42F0-9BF1-89786C43B0AD}" srcOrd="5" destOrd="0" presId="urn:microsoft.com/office/officeart/2005/8/layout/hierarchy4"/>
    <dgm:cxn modelId="{6821AEE3-96B6-44BA-BB21-6FA4B8FAA4D1}" type="presParOf" srcId="{D86BF8DD-2D48-4F08-8015-158C22DC1F4D}" destId="{FC0A2772-E8A0-450A-88C2-06E38FEE89F3}" srcOrd="6" destOrd="0" presId="urn:microsoft.com/office/officeart/2005/8/layout/hierarchy4"/>
    <dgm:cxn modelId="{381B7CD4-A68A-4E1F-9307-4E94C1E8A191}" type="presParOf" srcId="{FC0A2772-E8A0-450A-88C2-06E38FEE89F3}" destId="{897C9FAE-B86D-4FB9-BD68-3A66281F5353}" srcOrd="0" destOrd="0" presId="urn:microsoft.com/office/officeart/2005/8/layout/hierarchy4"/>
    <dgm:cxn modelId="{527F4C4A-C3DD-4A2A-A5E0-EA253DDA3BD2}" type="presParOf" srcId="{FC0A2772-E8A0-450A-88C2-06E38FEE89F3}" destId="{BD5FF452-27B3-4AAC-8B90-4764A611EC2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71202A-9C3D-4457-9C37-5404D17A9D00}" type="doc">
      <dgm:prSet loTypeId="urn:microsoft.com/office/officeart/2005/8/layout/pList2" loCatId="pictur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C4D27F6-3D44-49FA-A99F-B173767AD643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Родинка (</a:t>
          </a:r>
          <a:r>
            <a:rPr lang="ru-RU" b="1" dirty="0" err="1">
              <a:solidFill>
                <a:srgbClr val="C00000"/>
              </a:solidFill>
            </a:rPr>
            <a:t>невус</a:t>
          </a:r>
          <a:r>
            <a:rPr lang="ru-RU" b="1" dirty="0">
              <a:solidFill>
                <a:srgbClr val="C00000"/>
              </a:solidFill>
            </a:rPr>
            <a:t>)</a:t>
          </a:r>
          <a:r>
            <a:rPr lang="ru-RU" dirty="0"/>
            <a:t>– доброкачественное новообразование, в любом возрасте появляющиеся на разных участках лица и тела</a:t>
          </a:r>
        </a:p>
      </dgm:t>
    </dgm:pt>
    <dgm:pt modelId="{D009601D-D3D3-475A-A434-0129F093800C}" type="parTrans" cxnId="{7F0028DC-C331-42E2-83FD-D8D1F7DA5F60}">
      <dgm:prSet/>
      <dgm:spPr/>
      <dgm:t>
        <a:bodyPr/>
        <a:lstStyle/>
        <a:p>
          <a:endParaRPr lang="ru-RU"/>
        </a:p>
      </dgm:t>
    </dgm:pt>
    <dgm:pt modelId="{22CC1216-4174-4A0E-B231-1E4056592186}" type="sibTrans" cxnId="{7F0028DC-C331-42E2-83FD-D8D1F7DA5F60}">
      <dgm:prSet/>
      <dgm:spPr/>
      <dgm:t>
        <a:bodyPr/>
        <a:lstStyle/>
        <a:p>
          <a:endParaRPr lang="ru-RU"/>
        </a:p>
      </dgm:t>
    </dgm:pt>
    <dgm:pt modelId="{38146A91-C837-4203-B6CA-31E2DA73A37E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Папиллома</a:t>
          </a:r>
          <a:r>
            <a:rPr lang="ru-RU" dirty="0"/>
            <a:t> - доброкачественные новообразование, представляет собой нарост в виде соска на ножке, возникает под воздействием вируса папилломы человека (ВПЧ)</a:t>
          </a:r>
        </a:p>
      </dgm:t>
    </dgm:pt>
    <dgm:pt modelId="{B586AE69-2178-4154-904B-BD9F58EFCFF7}" type="parTrans" cxnId="{534ACED2-7E35-45E2-8A4C-7C6CD74C15C7}">
      <dgm:prSet/>
      <dgm:spPr/>
      <dgm:t>
        <a:bodyPr/>
        <a:lstStyle/>
        <a:p>
          <a:endParaRPr lang="ru-RU"/>
        </a:p>
      </dgm:t>
    </dgm:pt>
    <dgm:pt modelId="{83029EC6-CDE2-4945-BBB0-19CE0A57C217}" type="sibTrans" cxnId="{534ACED2-7E35-45E2-8A4C-7C6CD74C15C7}">
      <dgm:prSet/>
      <dgm:spPr/>
      <dgm:t>
        <a:bodyPr/>
        <a:lstStyle/>
        <a:p>
          <a:endParaRPr lang="ru-RU"/>
        </a:p>
      </dgm:t>
    </dgm:pt>
    <dgm:pt modelId="{8488C5D1-571A-4A45-B904-3E5C0BC4BE54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Меланома</a:t>
          </a:r>
          <a:r>
            <a:rPr lang="ru-RU" dirty="0"/>
            <a:t> – злокачественное новообразование</a:t>
          </a:r>
        </a:p>
      </dgm:t>
    </dgm:pt>
    <dgm:pt modelId="{C54F8B9B-DD71-43F7-BCA0-6D2DA4C676C5}" type="parTrans" cxnId="{88A76600-4924-412B-A19A-296004BEEF05}">
      <dgm:prSet/>
      <dgm:spPr/>
      <dgm:t>
        <a:bodyPr/>
        <a:lstStyle/>
        <a:p>
          <a:endParaRPr lang="ru-RU"/>
        </a:p>
      </dgm:t>
    </dgm:pt>
    <dgm:pt modelId="{F07490C6-C51B-45B0-AED5-9CE54E5E96BA}" type="sibTrans" cxnId="{88A76600-4924-412B-A19A-296004BEEF05}">
      <dgm:prSet/>
      <dgm:spPr/>
      <dgm:t>
        <a:bodyPr/>
        <a:lstStyle/>
        <a:p>
          <a:endParaRPr lang="ru-RU"/>
        </a:p>
      </dgm:t>
    </dgm:pt>
    <dgm:pt modelId="{EBD27473-B0D3-477D-B5CC-F723E0EEF15F}" type="pres">
      <dgm:prSet presAssocID="{A671202A-9C3D-4457-9C37-5404D17A9D00}" presName="Name0" presStyleCnt="0">
        <dgm:presLayoutVars>
          <dgm:dir/>
          <dgm:resizeHandles val="exact"/>
        </dgm:presLayoutVars>
      </dgm:prSet>
      <dgm:spPr/>
    </dgm:pt>
    <dgm:pt modelId="{8F78D4EA-67C0-42E3-BBF6-6A6440C0040D}" type="pres">
      <dgm:prSet presAssocID="{A671202A-9C3D-4457-9C37-5404D17A9D00}" presName="bkgdShp" presStyleLbl="alignAccFollowNode1" presStyleIdx="0" presStyleCn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0CB49799-B420-48FA-B8C9-E5F40964EB54}" type="pres">
      <dgm:prSet presAssocID="{A671202A-9C3D-4457-9C37-5404D17A9D00}" presName="linComp" presStyleCnt="0"/>
      <dgm:spPr/>
    </dgm:pt>
    <dgm:pt modelId="{6F5FF9E7-0AE4-4821-8285-5D08E8372C52}" type="pres">
      <dgm:prSet presAssocID="{6C4D27F6-3D44-49FA-A99F-B173767AD643}" presName="compNode" presStyleCnt="0"/>
      <dgm:spPr/>
    </dgm:pt>
    <dgm:pt modelId="{5F258B5A-3353-4163-AC36-05D5CE08925E}" type="pres">
      <dgm:prSet presAssocID="{6C4D27F6-3D44-49FA-A99F-B173767AD643}" presName="node" presStyleLbl="node1" presStyleIdx="0" presStyleCnt="3">
        <dgm:presLayoutVars>
          <dgm:bulletEnabled val="1"/>
        </dgm:presLayoutVars>
      </dgm:prSet>
      <dgm:spPr/>
    </dgm:pt>
    <dgm:pt modelId="{3AF79718-E45C-47E2-831B-238104AEDB83}" type="pres">
      <dgm:prSet presAssocID="{6C4D27F6-3D44-49FA-A99F-B173767AD643}" presName="invisiNode" presStyleLbl="node1" presStyleIdx="0" presStyleCnt="3"/>
      <dgm:spPr/>
    </dgm:pt>
    <dgm:pt modelId="{E21141D1-DE16-41B3-ACEA-71C6EAB5E8CF}" type="pres">
      <dgm:prSet presAssocID="{6C4D27F6-3D44-49FA-A99F-B173767AD643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874EB50-0EAE-498D-9E45-4889D5617EF5}" type="pres">
      <dgm:prSet presAssocID="{22CC1216-4174-4A0E-B231-1E4056592186}" presName="sibTrans" presStyleLbl="sibTrans2D1" presStyleIdx="0" presStyleCnt="0"/>
      <dgm:spPr/>
    </dgm:pt>
    <dgm:pt modelId="{0E00C632-5F96-48CC-B50F-797790028482}" type="pres">
      <dgm:prSet presAssocID="{38146A91-C837-4203-B6CA-31E2DA73A37E}" presName="compNode" presStyleCnt="0"/>
      <dgm:spPr/>
    </dgm:pt>
    <dgm:pt modelId="{93CD4023-E5E0-46AB-BD90-6D8951A51D5A}" type="pres">
      <dgm:prSet presAssocID="{38146A91-C837-4203-B6CA-31E2DA73A37E}" presName="node" presStyleLbl="node1" presStyleIdx="1" presStyleCnt="3">
        <dgm:presLayoutVars>
          <dgm:bulletEnabled val="1"/>
        </dgm:presLayoutVars>
      </dgm:prSet>
      <dgm:spPr/>
    </dgm:pt>
    <dgm:pt modelId="{EBBDDD09-7B09-4762-BCB0-E1AA68226932}" type="pres">
      <dgm:prSet presAssocID="{38146A91-C837-4203-B6CA-31E2DA73A37E}" presName="invisiNode" presStyleLbl="node1" presStyleIdx="1" presStyleCnt="3"/>
      <dgm:spPr/>
    </dgm:pt>
    <dgm:pt modelId="{C0F14444-66F4-4DD7-A4CC-52006BDE0BDE}" type="pres">
      <dgm:prSet presAssocID="{38146A91-C837-4203-B6CA-31E2DA73A37E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856157-2521-42C7-9C99-2532928F90F2}" type="pres">
      <dgm:prSet presAssocID="{83029EC6-CDE2-4945-BBB0-19CE0A57C217}" presName="sibTrans" presStyleLbl="sibTrans2D1" presStyleIdx="0" presStyleCnt="0"/>
      <dgm:spPr/>
    </dgm:pt>
    <dgm:pt modelId="{DF3B622E-78BE-4A09-9DFE-A890A0711BB5}" type="pres">
      <dgm:prSet presAssocID="{8488C5D1-571A-4A45-B904-3E5C0BC4BE54}" presName="compNode" presStyleCnt="0"/>
      <dgm:spPr/>
    </dgm:pt>
    <dgm:pt modelId="{407CB8A2-1DBE-4A37-9FBC-F42CA049AE07}" type="pres">
      <dgm:prSet presAssocID="{8488C5D1-571A-4A45-B904-3E5C0BC4BE54}" presName="node" presStyleLbl="node1" presStyleIdx="2" presStyleCnt="3">
        <dgm:presLayoutVars>
          <dgm:bulletEnabled val="1"/>
        </dgm:presLayoutVars>
      </dgm:prSet>
      <dgm:spPr/>
    </dgm:pt>
    <dgm:pt modelId="{92A64DAC-8C35-4E5E-BDA5-2852865F27D3}" type="pres">
      <dgm:prSet presAssocID="{8488C5D1-571A-4A45-B904-3E5C0BC4BE54}" presName="invisiNode" presStyleLbl="node1" presStyleIdx="2" presStyleCnt="3"/>
      <dgm:spPr/>
    </dgm:pt>
    <dgm:pt modelId="{CC77488B-0624-4968-89A4-E90FBC0E3270}" type="pres">
      <dgm:prSet presAssocID="{8488C5D1-571A-4A45-B904-3E5C0BC4BE54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8A76600-4924-412B-A19A-296004BEEF05}" srcId="{A671202A-9C3D-4457-9C37-5404D17A9D00}" destId="{8488C5D1-571A-4A45-B904-3E5C0BC4BE54}" srcOrd="2" destOrd="0" parTransId="{C54F8B9B-DD71-43F7-BCA0-6D2DA4C676C5}" sibTransId="{F07490C6-C51B-45B0-AED5-9CE54E5E96BA}"/>
    <dgm:cxn modelId="{74AEC934-3308-4737-A4B7-05C50EDAB377}" type="presOf" srcId="{22CC1216-4174-4A0E-B231-1E4056592186}" destId="{4874EB50-0EAE-498D-9E45-4889D5617EF5}" srcOrd="0" destOrd="0" presId="urn:microsoft.com/office/officeart/2005/8/layout/pList2"/>
    <dgm:cxn modelId="{D0C65E42-B3D4-49DB-9F7F-D1BF095AC383}" type="presOf" srcId="{8488C5D1-571A-4A45-B904-3E5C0BC4BE54}" destId="{407CB8A2-1DBE-4A37-9FBC-F42CA049AE07}" srcOrd="0" destOrd="0" presId="urn:microsoft.com/office/officeart/2005/8/layout/pList2"/>
    <dgm:cxn modelId="{F746345A-A4AE-40A8-980C-1626B0100B0C}" type="presOf" srcId="{83029EC6-CDE2-4945-BBB0-19CE0A57C217}" destId="{75856157-2521-42C7-9C99-2532928F90F2}" srcOrd="0" destOrd="0" presId="urn:microsoft.com/office/officeart/2005/8/layout/pList2"/>
    <dgm:cxn modelId="{40C02DB8-8422-4290-9B22-5183BA6FC1B0}" type="presOf" srcId="{A671202A-9C3D-4457-9C37-5404D17A9D00}" destId="{EBD27473-B0D3-477D-B5CC-F723E0EEF15F}" srcOrd="0" destOrd="0" presId="urn:microsoft.com/office/officeart/2005/8/layout/pList2"/>
    <dgm:cxn modelId="{534ACED2-7E35-45E2-8A4C-7C6CD74C15C7}" srcId="{A671202A-9C3D-4457-9C37-5404D17A9D00}" destId="{38146A91-C837-4203-B6CA-31E2DA73A37E}" srcOrd="1" destOrd="0" parTransId="{B586AE69-2178-4154-904B-BD9F58EFCFF7}" sibTransId="{83029EC6-CDE2-4945-BBB0-19CE0A57C217}"/>
    <dgm:cxn modelId="{7F0028DC-C331-42E2-83FD-D8D1F7DA5F60}" srcId="{A671202A-9C3D-4457-9C37-5404D17A9D00}" destId="{6C4D27F6-3D44-49FA-A99F-B173767AD643}" srcOrd="0" destOrd="0" parTransId="{D009601D-D3D3-475A-A434-0129F093800C}" sibTransId="{22CC1216-4174-4A0E-B231-1E4056592186}"/>
    <dgm:cxn modelId="{62810FE4-4824-4C04-BCA4-FC71FD18E302}" type="presOf" srcId="{6C4D27F6-3D44-49FA-A99F-B173767AD643}" destId="{5F258B5A-3353-4163-AC36-05D5CE08925E}" srcOrd="0" destOrd="0" presId="urn:microsoft.com/office/officeart/2005/8/layout/pList2"/>
    <dgm:cxn modelId="{EC1610F2-D71A-4B9E-A69A-A543FDF4DBB7}" type="presOf" srcId="{38146A91-C837-4203-B6CA-31E2DA73A37E}" destId="{93CD4023-E5E0-46AB-BD90-6D8951A51D5A}" srcOrd="0" destOrd="0" presId="urn:microsoft.com/office/officeart/2005/8/layout/pList2"/>
    <dgm:cxn modelId="{90C8AD1F-B778-4706-9C70-D5C1399E10D1}" type="presParOf" srcId="{EBD27473-B0D3-477D-B5CC-F723E0EEF15F}" destId="{8F78D4EA-67C0-42E3-BBF6-6A6440C0040D}" srcOrd="0" destOrd="0" presId="urn:microsoft.com/office/officeart/2005/8/layout/pList2"/>
    <dgm:cxn modelId="{53CC1C4B-CE60-4574-8314-9C0B9531EAA2}" type="presParOf" srcId="{EBD27473-B0D3-477D-B5CC-F723E0EEF15F}" destId="{0CB49799-B420-48FA-B8C9-E5F40964EB54}" srcOrd="1" destOrd="0" presId="urn:microsoft.com/office/officeart/2005/8/layout/pList2"/>
    <dgm:cxn modelId="{E9329F7B-A44D-4023-BD25-10CD61B376D6}" type="presParOf" srcId="{0CB49799-B420-48FA-B8C9-E5F40964EB54}" destId="{6F5FF9E7-0AE4-4821-8285-5D08E8372C52}" srcOrd="0" destOrd="0" presId="urn:microsoft.com/office/officeart/2005/8/layout/pList2"/>
    <dgm:cxn modelId="{4CDC7DF4-2CCC-449B-92D8-BE1339438DAF}" type="presParOf" srcId="{6F5FF9E7-0AE4-4821-8285-5D08E8372C52}" destId="{5F258B5A-3353-4163-AC36-05D5CE08925E}" srcOrd="0" destOrd="0" presId="urn:microsoft.com/office/officeart/2005/8/layout/pList2"/>
    <dgm:cxn modelId="{FBC0F701-CCD2-4A1F-97F5-C0A893242104}" type="presParOf" srcId="{6F5FF9E7-0AE4-4821-8285-5D08E8372C52}" destId="{3AF79718-E45C-47E2-831B-238104AEDB83}" srcOrd="1" destOrd="0" presId="urn:microsoft.com/office/officeart/2005/8/layout/pList2"/>
    <dgm:cxn modelId="{4EA92EE7-D886-4435-AF85-EFAED1C20B19}" type="presParOf" srcId="{6F5FF9E7-0AE4-4821-8285-5D08E8372C52}" destId="{E21141D1-DE16-41B3-ACEA-71C6EAB5E8CF}" srcOrd="2" destOrd="0" presId="urn:microsoft.com/office/officeart/2005/8/layout/pList2"/>
    <dgm:cxn modelId="{9CD08B4C-A36F-450D-A3C1-5FBAF99FE943}" type="presParOf" srcId="{0CB49799-B420-48FA-B8C9-E5F40964EB54}" destId="{4874EB50-0EAE-498D-9E45-4889D5617EF5}" srcOrd="1" destOrd="0" presId="urn:microsoft.com/office/officeart/2005/8/layout/pList2"/>
    <dgm:cxn modelId="{63484076-83C2-4ED9-85B8-D2FF22590CBC}" type="presParOf" srcId="{0CB49799-B420-48FA-B8C9-E5F40964EB54}" destId="{0E00C632-5F96-48CC-B50F-797790028482}" srcOrd="2" destOrd="0" presId="urn:microsoft.com/office/officeart/2005/8/layout/pList2"/>
    <dgm:cxn modelId="{4646B5F1-02D3-4D67-9904-9706696E0562}" type="presParOf" srcId="{0E00C632-5F96-48CC-B50F-797790028482}" destId="{93CD4023-E5E0-46AB-BD90-6D8951A51D5A}" srcOrd="0" destOrd="0" presId="urn:microsoft.com/office/officeart/2005/8/layout/pList2"/>
    <dgm:cxn modelId="{9064A888-BCEE-4DE9-BA80-F94C08E3A36B}" type="presParOf" srcId="{0E00C632-5F96-48CC-B50F-797790028482}" destId="{EBBDDD09-7B09-4762-BCB0-E1AA68226932}" srcOrd="1" destOrd="0" presId="urn:microsoft.com/office/officeart/2005/8/layout/pList2"/>
    <dgm:cxn modelId="{452740F1-B04C-4A67-97BB-904DCF0FF5FB}" type="presParOf" srcId="{0E00C632-5F96-48CC-B50F-797790028482}" destId="{C0F14444-66F4-4DD7-A4CC-52006BDE0BDE}" srcOrd="2" destOrd="0" presId="urn:microsoft.com/office/officeart/2005/8/layout/pList2"/>
    <dgm:cxn modelId="{A3A48BD5-227E-4F09-99D2-0258AF3F6704}" type="presParOf" srcId="{0CB49799-B420-48FA-B8C9-E5F40964EB54}" destId="{75856157-2521-42C7-9C99-2532928F90F2}" srcOrd="3" destOrd="0" presId="urn:microsoft.com/office/officeart/2005/8/layout/pList2"/>
    <dgm:cxn modelId="{60C27190-106A-43B6-A43B-82B435A58D5D}" type="presParOf" srcId="{0CB49799-B420-48FA-B8C9-E5F40964EB54}" destId="{DF3B622E-78BE-4A09-9DFE-A890A0711BB5}" srcOrd="4" destOrd="0" presId="urn:microsoft.com/office/officeart/2005/8/layout/pList2"/>
    <dgm:cxn modelId="{AEDC762F-9978-429F-BD14-3225FF4C336E}" type="presParOf" srcId="{DF3B622E-78BE-4A09-9DFE-A890A0711BB5}" destId="{407CB8A2-1DBE-4A37-9FBC-F42CA049AE07}" srcOrd="0" destOrd="0" presId="urn:microsoft.com/office/officeart/2005/8/layout/pList2"/>
    <dgm:cxn modelId="{E3E24227-A2C6-459D-96F6-6A01E84B7B65}" type="presParOf" srcId="{DF3B622E-78BE-4A09-9DFE-A890A0711BB5}" destId="{92A64DAC-8C35-4E5E-BDA5-2852865F27D3}" srcOrd="1" destOrd="0" presId="urn:microsoft.com/office/officeart/2005/8/layout/pList2"/>
    <dgm:cxn modelId="{31F3B3F6-ED21-4D4D-A24F-F0865FFED638}" type="presParOf" srcId="{DF3B622E-78BE-4A09-9DFE-A890A0711BB5}" destId="{CC77488B-0624-4968-89A4-E90FBC0E327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F7238C-FB39-45BF-8A1B-331DCF832F9F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CA36907-9E33-46EE-9858-26102BC89754}">
      <dgm:prSet phldrT="[Текст]"/>
      <dgm:spPr/>
      <dgm:t>
        <a:bodyPr/>
        <a:lstStyle/>
        <a:p>
          <a:r>
            <a:rPr lang="ru-RU" dirty="0"/>
            <a:t>Избегайте пребывания на солнце в часы его наибольшей активности с 10.00 до 16.00</a:t>
          </a:r>
        </a:p>
      </dgm:t>
    </dgm:pt>
    <dgm:pt modelId="{13F837F9-C9B2-49DB-88FB-7B9CEBE04568}" type="parTrans" cxnId="{2BA3AF23-6725-4D16-ADD0-53CB99085988}">
      <dgm:prSet/>
      <dgm:spPr/>
      <dgm:t>
        <a:bodyPr/>
        <a:lstStyle/>
        <a:p>
          <a:endParaRPr lang="ru-RU"/>
        </a:p>
      </dgm:t>
    </dgm:pt>
    <dgm:pt modelId="{7D1AA26E-2B87-4B25-8710-8F3D4C627A8B}" type="sibTrans" cxnId="{2BA3AF23-6725-4D16-ADD0-53CB99085988}">
      <dgm:prSet/>
      <dgm:spPr/>
      <dgm:t>
        <a:bodyPr/>
        <a:lstStyle/>
        <a:p>
          <a:endParaRPr lang="ru-RU"/>
        </a:p>
      </dgm:t>
    </dgm:pt>
    <dgm:pt modelId="{D8540C6B-955D-46FE-8091-04F70D7E81BC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/>
            <a:t>Не подвергайте прямому солнечному воздействию  детей грудного и младшего возраста</a:t>
          </a:r>
        </a:p>
      </dgm:t>
    </dgm:pt>
    <dgm:pt modelId="{E44DD989-7002-4359-9371-B351D40AAECB}" type="parTrans" cxnId="{6B0F0BE3-9DE8-4302-A778-40ACD82FFA7D}">
      <dgm:prSet/>
      <dgm:spPr/>
      <dgm:t>
        <a:bodyPr/>
        <a:lstStyle/>
        <a:p>
          <a:endParaRPr lang="ru-RU"/>
        </a:p>
      </dgm:t>
    </dgm:pt>
    <dgm:pt modelId="{154D9852-76A0-4298-8717-20BA3C4B9861}" type="sibTrans" cxnId="{6B0F0BE3-9DE8-4302-A778-40ACD82FFA7D}">
      <dgm:prSet/>
      <dgm:spPr/>
      <dgm:t>
        <a:bodyPr/>
        <a:lstStyle/>
        <a:p>
          <a:endParaRPr lang="ru-RU"/>
        </a:p>
      </dgm:t>
    </dgm:pt>
    <dgm:pt modelId="{F411B7C4-DD66-4577-9DF5-17A0C82BDB2B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Используйте головной убор, солнцезащитные очки, светлую одежду для защиты себя и ребенка</a:t>
          </a:r>
        </a:p>
      </dgm:t>
    </dgm:pt>
    <dgm:pt modelId="{0F98EB58-861B-452A-BBD5-4DB55C80F392}" type="parTrans" cxnId="{FC6ADE6F-8372-4B3E-A0F9-48072EA5D7D2}">
      <dgm:prSet/>
      <dgm:spPr/>
      <dgm:t>
        <a:bodyPr/>
        <a:lstStyle/>
        <a:p>
          <a:endParaRPr lang="ru-RU"/>
        </a:p>
      </dgm:t>
    </dgm:pt>
    <dgm:pt modelId="{89DF4176-E615-4C1B-8097-8273085618B5}" type="sibTrans" cxnId="{FC6ADE6F-8372-4B3E-A0F9-48072EA5D7D2}">
      <dgm:prSet/>
      <dgm:spPr/>
      <dgm:t>
        <a:bodyPr/>
        <a:lstStyle/>
        <a:p>
          <a:endParaRPr lang="ru-RU"/>
        </a:p>
      </dgm:t>
    </dgm:pt>
    <dgm:pt modelId="{BEF0B1FD-2CA9-406F-8343-4E140364CE4C}">
      <dgm:prSet/>
      <dgm:spPr/>
      <dgm:t>
        <a:bodyPr/>
        <a:lstStyle/>
        <a:p>
          <a:r>
            <a:rPr lang="ru-RU" dirty="0"/>
            <a:t>Всегда перед выходом на солнце наносите солнцезащитное средство широкого спектра действия с фактором защиты, подходящим для вашего типа кожи</a:t>
          </a:r>
        </a:p>
      </dgm:t>
    </dgm:pt>
    <dgm:pt modelId="{6756CED8-D237-460D-85B3-E8BA91D7F1FC}" type="parTrans" cxnId="{FCC303B6-B458-4396-93E6-037228D2F247}">
      <dgm:prSet/>
      <dgm:spPr/>
      <dgm:t>
        <a:bodyPr/>
        <a:lstStyle/>
        <a:p>
          <a:endParaRPr lang="ru-RU"/>
        </a:p>
      </dgm:t>
    </dgm:pt>
    <dgm:pt modelId="{35FCF0D0-4215-44DE-A503-A01BFDAC468B}" type="sibTrans" cxnId="{FCC303B6-B458-4396-93E6-037228D2F247}">
      <dgm:prSet/>
      <dgm:spPr/>
      <dgm:t>
        <a:bodyPr/>
        <a:lstStyle/>
        <a:p>
          <a:endParaRPr lang="ru-RU"/>
        </a:p>
      </dgm:t>
    </dgm:pt>
    <dgm:pt modelId="{FDF4649E-5C6B-4EE7-BF5E-BC3C0B9A0E4B}" type="pres">
      <dgm:prSet presAssocID="{9DF7238C-FB39-45BF-8A1B-331DCF832F9F}" presName="Name0" presStyleCnt="0">
        <dgm:presLayoutVars>
          <dgm:chMax val="7"/>
          <dgm:chPref val="7"/>
          <dgm:dir/>
        </dgm:presLayoutVars>
      </dgm:prSet>
      <dgm:spPr/>
    </dgm:pt>
    <dgm:pt modelId="{DF61BAB2-218B-482E-8770-7CE0E4BAC699}" type="pres">
      <dgm:prSet presAssocID="{9DF7238C-FB39-45BF-8A1B-331DCF832F9F}" presName="Name1" presStyleCnt="0"/>
      <dgm:spPr/>
    </dgm:pt>
    <dgm:pt modelId="{E8A5CFBA-1D48-4BEF-90C1-A0470D8ECF97}" type="pres">
      <dgm:prSet presAssocID="{9DF7238C-FB39-45BF-8A1B-331DCF832F9F}" presName="cycle" presStyleCnt="0"/>
      <dgm:spPr/>
    </dgm:pt>
    <dgm:pt modelId="{35F9B102-4232-45A2-9BC3-D126F0BE889D}" type="pres">
      <dgm:prSet presAssocID="{9DF7238C-FB39-45BF-8A1B-331DCF832F9F}" presName="srcNode" presStyleLbl="node1" presStyleIdx="0" presStyleCnt="4"/>
      <dgm:spPr/>
    </dgm:pt>
    <dgm:pt modelId="{7A046951-0DCD-43A5-994E-2C2A40B928C6}" type="pres">
      <dgm:prSet presAssocID="{9DF7238C-FB39-45BF-8A1B-331DCF832F9F}" presName="conn" presStyleLbl="parChTrans1D2" presStyleIdx="0" presStyleCnt="1"/>
      <dgm:spPr/>
    </dgm:pt>
    <dgm:pt modelId="{ACBE13B2-E8D2-40B0-97E9-695B5F7C0DFF}" type="pres">
      <dgm:prSet presAssocID="{9DF7238C-FB39-45BF-8A1B-331DCF832F9F}" presName="extraNode" presStyleLbl="node1" presStyleIdx="0" presStyleCnt="4"/>
      <dgm:spPr/>
    </dgm:pt>
    <dgm:pt modelId="{7DC8FEA9-CB98-4FA6-B303-B8D4A5802D44}" type="pres">
      <dgm:prSet presAssocID="{9DF7238C-FB39-45BF-8A1B-331DCF832F9F}" presName="dstNode" presStyleLbl="node1" presStyleIdx="0" presStyleCnt="4"/>
      <dgm:spPr/>
    </dgm:pt>
    <dgm:pt modelId="{C9E25D1E-216F-4E54-B4E9-A27ED1A59ECB}" type="pres">
      <dgm:prSet presAssocID="{4CA36907-9E33-46EE-9858-26102BC89754}" presName="text_1" presStyleLbl="node1" presStyleIdx="0" presStyleCnt="4">
        <dgm:presLayoutVars>
          <dgm:bulletEnabled val="1"/>
        </dgm:presLayoutVars>
      </dgm:prSet>
      <dgm:spPr/>
    </dgm:pt>
    <dgm:pt modelId="{74BEC2AD-D180-45E1-A50A-9D7E04CE9EFC}" type="pres">
      <dgm:prSet presAssocID="{4CA36907-9E33-46EE-9858-26102BC89754}" presName="accent_1" presStyleCnt="0"/>
      <dgm:spPr/>
    </dgm:pt>
    <dgm:pt modelId="{05A5AFF8-C1B6-41A4-8534-C3A07560C07C}" type="pres">
      <dgm:prSet presAssocID="{4CA36907-9E33-46EE-9858-26102BC89754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C7215E-4648-4F50-8A23-A66CBC06D7B1}" type="pres">
      <dgm:prSet presAssocID="{D8540C6B-955D-46FE-8091-04F70D7E81BC}" presName="text_2" presStyleLbl="node1" presStyleIdx="1" presStyleCnt="4">
        <dgm:presLayoutVars>
          <dgm:bulletEnabled val="1"/>
        </dgm:presLayoutVars>
      </dgm:prSet>
      <dgm:spPr/>
    </dgm:pt>
    <dgm:pt modelId="{902B7D16-084F-4EB4-BFF8-141A60286933}" type="pres">
      <dgm:prSet presAssocID="{D8540C6B-955D-46FE-8091-04F70D7E81BC}" presName="accent_2" presStyleCnt="0"/>
      <dgm:spPr/>
    </dgm:pt>
    <dgm:pt modelId="{1918A824-2FA3-49F9-B6DF-C7289250D1DE}" type="pres">
      <dgm:prSet presAssocID="{D8540C6B-955D-46FE-8091-04F70D7E81BC}" presName="accentRepeatNode" presStyleLbl="solidFgAcc1" presStyleIdx="1" presStyleCnt="4"/>
      <dgm:spPr>
        <a:blipFill dpi="0" rotWithShape="0">
          <a:blip xmlns:r="http://schemas.openxmlformats.org/officeDocument/2006/relationships" r:embed="rId2"/>
          <a:srcRect/>
          <a:stretch>
            <a:fillRect l="-8000" r="-11000"/>
          </a:stretch>
        </a:blipFill>
      </dgm:spPr>
    </dgm:pt>
    <dgm:pt modelId="{770F15F7-787D-42DE-9BCC-9609B2715609}" type="pres">
      <dgm:prSet presAssocID="{F411B7C4-DD66-4577-9DF5-17A0C82BDB2B}" presName="text_3" presStyleLbl="node1" presStyleIdx="2" presStyleCnt="4">
        <dgm:presLayoutVars>
          <dgm:bulletEnabled val="1"/>
        </dgm:presLayoutVars>
      </dgm:prSet>
      <dgm:spPr/>
    </dgm:pt>
    <dgm:pt modelId="{6201C708-FD98-4A54-BF1C-BFD6483D05D4}" type="pres">
      <dgm:prSet presAssocID="{F411B7C4-DD66-4577-9DF5-17A0C82BDB2B}" presName="accent_3" presStyleCnt="0"/>
      <dgm:spPr/>
    </dgm:pt>
    <dgm:pt modelId="{B626FFBE-22FE-4B51-9961-492F9DBBDF32}" type="pres">
      <dgm:prSet presAssocID="{F411B7C4-DD66-4577-9DF5-17A0C82BDB2B}" presName="accentRepeatNode" presStyleLbl="solidFgAcc1" presStyleIdx="2" presStyleCnt="4"/>
      <dgm:spPr>
        <a:blipFill dpi="0" rotWithShape="0">
          <a:blip xmlns:r="http://schemas.openxmlformats.org/officeDocument/2006/relationships" r:embed="rId3"/>
          <a:srcRect/>
          <a:stretch>
            <a:fillRect t="-9000" b="-17000"/>
          </a:stretch>
        </a:blipFill>
      </dgm:spPr>
    </dgm:pt>
    <dgm:pt modelId="{BCDD0827-25EE-4BF5-8486-51F922352583}" type="pres">
      <dgm:prSet presAssocID="{BEF0B1FD-2CA9-406F-8343-4E140364CE4C}" presName="text_4" presStyleLbl="node1" presStyleIdx="3" presStyleCnt="4">
        <dgm:presLayoutVars>
          <dgm:bulletEnabled val="1"/>
        </dgm:presLayoutVars>
      </dgm:prSet>
      <dgm:spPr/>
    </dgm:pt>
    <dgm:pt modelId="{36139FCE-B17D-47F8-A23F-BD70F843F854}" type="pres">
      <dgm:prSet presAssocID="{BEF0B1FD-2CA9-406F-8343-4E140364CE4C}" presName="accent_4" presStyleCnt="0"/>
      <dgm:spPr/>
    </dgm:pt>
    <dgm:pt modelId="{A093CFD3-85D6-4102-B896-7CF5BE2CACF3}" type="pres">
      <dgm:prSet presAssocID="{BEF0B1FD-2CA9-406F-8343-4E140364CE4C}" presName="accentRepeatNode" presStyleLbl="solidFgAcc1" presStyleIdx="3" presStyleCnt="4"/>
      <dgm:spPr>
        <a:blipFill dpi="0" rotWithShape="0">
          <a:blip xmlns:r="http://schemas.openxmlformats.org/officeDocument/2006/relationships" r:embed="rId4"/>
          <a:srcRect/>
          <a:stretch>
            <a:fillRect l="2000" r="-19000"/>
          </a:stretch>
        </a:blipFill>
      </dgm:spPr>
    </dgm:pt>
  </dgm:ptLst>
  <dgm:cxnLst>
    <dgm:cxn modelId="{0C389018-BBD1-4061-95AA-5C29D14ED9E9}" type="presOf" srcId="{7D1AA26E-2B87-4B25-8710-8F3D4C627A8B}" destId="{7A046951-0DCD-43A5-994E-2C2A40B928C6}" srcOrd="0" destOrd="0" presId="urn:microsoft.com/office/officeart/2008/layout/VerticalCurvedList"/>
    <dgm:cxn modelId="{2BA3AF23-6725-4D16-ADD0-53CB99085988}" srcId="{9DF7238C-FB39-45BF-8A1B-331DCF832F9F}" destId="{4CA36907-9E33-46EE-9858-26102BC89754}" srcOrd="0" destOrd="0" parTransId="{13F837F9-C9B2-49DB-88FB-7B9CEBE04568}" sibTransId="{7D1AA26E-2B87-4B25-8710-8F3D4C627A8B}"/>
    <dgm:cxn modelId="{D8CCD230-2734-47DB-BB50-59C473503EB2}" type="presOf" srcId="{4CA36907-9E33-46EE-9858-26102BC89754}" destId="{C9E25D1E-216F-4E54-B4E9-A27ED1A59ECB}" srcOrd="0" destOrd="0" presId="urn:microsoft.com/office/officeart/2008/layout/VerticalCurvedList"/>
    <dgm:cxn modelId="{FC6ADE6F-8372-4B3E-A0F9-48072EA5D7D2}" srcId="{9DF7238C-FB39-45BF-8A1B-331DCF832F9F}" destId="{F411B7C4-DD66-4577-9DF5-17A0C82BDB2B}" srcOrd="2" destOrd="0" parTransId="{0F98EB58-861B-452A-BBD5-4DB55C80F392}" sibTransId="{89DF4176-E615-4C1B-8097-8273085618B5}"/>
    <dgm:cxn modelId="{2F3B9A73-8761-4A1F-B7F9-82016903AC4E}" type="presOf" srcId="{BEF0B1FD-2CA9-406F-8343-4E140364CE4C}" destId="{BCDD0827-25EE-4BF5-8486-51F922352583}" srcOrd="0" destOrd="0" presId="urn:microsoft.com/office/officeart/2008/layout/VerticalCurvedList"/>
    <dgm:cxn modelId="{FCC303B6-B458-4396-93E6-037228D2F247}" srcId="{9DF7238C-FB39-45BF-8A1B-331DCF832F9F}" destId="{BEF0B1FD-2CA9-406F-8343-4E140364CE4C}" srcOrd="3" destOrd="0" parTransId="{6756CED8-D237-460D-85B3-E8BA91D7F1FC}" sibTransId="{35FCF0D0-4215-44DE-A503-A01BFDAC468B}"/>
    <dgm:cxn modelId="{ADB51CC8-B65D-4A3F-BC27-6B34B393FAFD}" type="presOf" srcId="{F411B7C4-DD66-4577-9DF5-17A0C82BDB2B}" destId="{770F15F7-787D-42DE-9BCC-9609B2715609}" srcOrd="0" destOrd="0" presId="urn:microsoft.com/office/officeart/2008/layout/VerticalCurvedList"/>
    <dgm:cxn modelId="{0F6DB8D1-4420-4517-B425-94362A76DDA9}" type="presOf" srcId="{9DF7238C-FB39-45BF-8A1B-331DCF832F9F}" destId="{FDF4649E-5C6B-4EE7-BF5E-BC3C0B9A0E4B}" srcOrd="0" destOrd="0" presId="urn:microsoft.com/office/officeart/2008/layout/VerticalCurvedList"/>
    <dgm:cxn modelId="{A43308DC-823A-4780-B189-E620863F8EEF}" type="presOf" srcId="{D8540C6B-955D-46FE-8091-04F70D7E81BC}" destId="{55C7215E-4648-4F50-8A23-A66CBC06D7B1}" srcOrd="0" destOrd="0" presId="urn:microsoft.com/office/officeart/2008/layout/VerticalCurvedList"/>
    <dgm:cxn modelId="{6B0F0BE3-9DE8-4302-A778-40ACD82FFA7D}" srcId="{9DF7238C-FB39-45BF-8A1B-331DCF832F9F}" destId="{D8540C6B-955D-46FE-8091-04F70D7E81BC}" srcOrd="1" destOrd="0" parTransId="{E44DD989-7002-4359-9371-B351D40AAECB}" sibTransId="{154D9852-76A0-4298-8717-20BA3C4B9861}"/>
    <dgm:cxn modelId="{876C0998-331A-4F21-8EB2-43BAAA9B8ABE}" type="presParOf" srcId="{FDF4649E-5C6B-4EE7-BF5E-BC3C0B9A0E4B}" destId="{DF61BAB2-218B-482E-8770-7CE0E4BAC699}" srcOrd="0" destOrd="0" presId="urn:microsoft.com/office/officeart/2008/layout/VerticalCurvedList"/>
    <dgm:cxn modelId="{CE46681A-51E3-4714-8720-45F4C1846911}" type="presParOf" srcId="{DF61BAB2-218B-482E-8770-7CE0E4BAC699}" destId="{E8A5CFBA-1D48-4BEF-90C1-A0470D8ECF97}" srcOrd="0" destOrd="0" presId="urn:microsoft.com/office/officeart/2008/layout/VerticalCurvedList"/>
    <dgm:cxn modelId="{E3302F7C-C35B-4506-98F7-C28CF6E98FD8}" type="presParOf" srcId="{E8A5CFBA-1D48-4BEF-90C1-A0470D8ECF97}" destId="{35F9B102-4232-45A2-9BC3-D126F0BE889D}" srcOrd="0" destOrd="0" presId="urn:microsoft.com/office/officeart/2008/layout/VerticalCurvedList"/>
    <dgm:cxn modelId="{AFD9F96E-EFD1-4CED-8FF2-CA30E413F250}" type="presParOf" srcId="{E8A5CFBA-1D48-4BEF-90C1-A0470D8ECF97}" destId="{7A046951-0DCD-43A5-994E-2C2A40B928C6}" srcOrd="1" destOrd="0" presId="urn:microsoft.com/office/officeart/2008/layout/VerticalCurvedList"/>
    <dgm:cxn modelId="{88A77563-B985-4357-8950-9FAD72D19F72}" type="presParOf" srcId="{E8A5CFBA-1D48-4BEF-90C1-A0470D8ECF97}" destId="{ACBE13B2-E8D2-40B0-97E9-695B5F7C0DFF}" srcOrd="2" destOrd="0" presId="urn:microsoft.com/office/officeart/2008/layout/VerticalCurvedList"/>
    <dgm:cxn modelId="{BFFB6AF6-5D5B-45DD-8F67-87B1DE1CFA50}" type="presParOf" srcId="{E8A5CFBA-1D48-4BEF-90C1-A0470D8ECF97}" destId="{7DC8FEA9-CB98-4FA6-B303-B8D4A5802D44}" srcOrd="3" destOrd="0" presId="urn:microsoft.com/office/officeart/2008/layout/VerticalCurvedList"/>
    <dgm:cxn modelId="{766C0B81-2ADC-4167-A547-3C435341083C}" type="presParOf" srcId="{DF61BAB2-218B-482E-8770-7CE0E4BAC699}" destId="{C9E25D1E-216F-4E54-B4E9-A27ED1A59ECB}" srcOrd="1" destOrd="0" presId="urn:microsoft.com/office/officeart/2008/layout/VerticalCurvedList"/>
    <dgm:cxn modelId="{C70989D2-1059-4966-A40E-107739E64DFC}" type="presParOf" srcId="{DF61BAB2-218B-482E-8770-7CE0E4BAC699}" destId="{74BEC2AD-D180-45E1-A50A-9D7E04CE9EFC}" srcOrd="2" destOrd="0" presId="urn:microsoft.com/office/officeart/2008/layout/VerticalCurvedList"/>
    <dgm:cxn modelId="{B1BF127A-6263-441F-8C5F-685A60809331}" type="presParOf" srcId="{74BEC2AD-D180-45E1-A50A-9D7E04CE9EFC}" destId="{05A5AFF8-C1B6-41A4-8534-C3A07560C07C}" srcOrd="0" destOrd="0" presId="urn:microsoft.com/office/officeart/2008/layout/VerticalCurvedList"/>
    <dgm:cxn modelId="{39DFDA3F-DAC5-4439-93B6-D71731EED3A3}" type="presParOf" srcId="{DF61BAB2-218B-482E-8770-7CE0E4BAC699}" destId="{55C7215E-4648-4F50-8A23-A66CBC06D7B1}" srcOrd="3" destOrd="0" presId="urn:microsoft.com/office/officeart/2008/layout/VerticalCurvedList"/>
    <dgm:cxn modelId="{862B9649-D74C-4837-BA3D-0E46328982F1}" type="presParOf" srcId="{DF61BAB2-218B-482E-8770-7CE0E4BAC699}" destId="{902B7D16-084F-4EB4-BFF8-141A60286933}" srcOrd="4" destOrd="0" presId="urn:microsoft.com/office/officeart/2008/layout/VerticalCurvedList"/>
    <dgm:cxn modelId="{BDE92B5F-64A4-41BA-842F-5D307BA39CFC}" type="presParOf" srcId="{902B7D16-084F-4EB4-BFF8-141A60286933}" destId="{1918A824-2FA3-49F9-B6DF-C7289250D1DE}" srcOrd="0" destOrd="0" presId="urn:microsoft.com/office/officeart/2008/layout/VerticalCurvedList"/>
    <dgm:cxn modelId="{83F0BBE2-EE21-4C50-8791-711DF3A5B16F}" type="presParOf" srcId="{DF61BAB2-218B-482E-8770-7CE0E4BAC699}" destId="{770F15F7-787D-42DE-9BCC-9609B2715609}" srcOrd="5" destOrd="0" presId="urn:microsoft.com/office/officeart/2008/layout/VerticalCurvedList"/>
    <dgm:cxn modelId="{AC6B2E11-E889-4DEC-8E05-A12488F0D5EF}" type="presParOf" srcId="{DF61BAB2-218B-482E-8770-7CE0E4BAC699}" destId="{6201C708-FD98-4A54-BF1C-BFD6483D05D4}" srcOrd="6" destOrd="0" presId="urn:microsoft.com/office/officeart/2008/layout/VerticalCurvedList"/>
    <dgm:cxn modelId="{444A6706-8B77-40E9-AB35-BD003F89C8DC}" type="presParOf" srcId="{6201C708-FD98-4A54-BF1C-BFD6483D05D4}" destId="{B626FFBE-22FE-4B51-9961-492F9DBBDF32}" srcOrd="0" destOrd="0" presId="urn:microsoft.com/office/officeart/2008/layout/VerticalCurvedList"/>
    <dgm:cxn modelId="{FA8B3188-B2D3-45F0-B26A-FEEB0D6EA2E1}" type="presParOf" srcId="{DF61BAB2-218B-482E-8770-7CE0E4BAC699}" destId="{BCDD0827-25EE-4BF5-8486-51F922352583}" srcOrd="7" destOrd="0" presId="urn:microsoft.com/office/officeart/2008/layout/VerticalCurvedList"/>
    <dgm:cxn modelId="{DC59402E-A7AA-4C28-BF72-7C891D94EEF7}" type="presParOf" srcId="{DF61BAB2-218B-482E-8770-7CE0E4BAC699}" destId="{36139FCE-B17D-47F8-A23F-BD70F843F854}" srcOrd="8" destOrd="0" presId="urn:microsoft.com/office/officeart/2008/layout/VerticalCurvedList"/>
    <dgm:cxn modelId="{DB355D53-943F-4265-988F-9F430ABB612F}" type="presParOf" srcId="{36139FCE-B17D-47F8-A23F-BD70F843F854}" destId="{A093CFD3-85D6-4102-B896-7CF5BE2CAC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FC3F35-0CC6-4159-B576-4D1C05748E01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AD468DB-4C6E-411F-9F21-2AD9AB724A3B}">
      <dgm:prSet phldrT="[Текст]"/>
      <dgm:spPr/>
      <dgm:t>
        <a:bodyPr/>
        <a:lstStyle/>
        <a:p>
          <a:pPr algn="l"/>
          <a:r>
            <a:rPr lang="ru-RU" dirty="0"/>
            <a:t>Полезные сайты</a:t>
          </a:r>
        </a:p>
      </dgm:t>
    </dgm:pt>
    <dgm:pt modelId="{8167FC6F-4545-4B7C-A567-1713AB74D0CF}" type="parTrans" cxnId="{64D0AE68-194E-4AA3-9236-F7CD846FBD0C}">
      <dgm:prSet/>
      <dgm:spPr/>
      <dgm:t>
        <a:bodyPr/>
        <a:lstStyle/>
        <a:p>
          <a:pPr algn="l"/>
          <a:endParaRPr lang="ru-RU"/>
        </a:p>
      </dgm:t>
    </dgm:pt>
    <dgm:pt modelId="{36B494FE-CACE-4899-BADB-13E888088A8D}" type="sibTrans" cxnId="{64D0AE68-194E-4AA3-9236-F7CD846FBD0C}">
      <dgm:prSet/>
      <dgm:spPr/>
      <dgm:t>
        <a:bodyPr/>
        <a:lstStyle/>
        <a:p>
          <a:pPr algn="l"/>
          <a:endParaRPr lang="ru-RU"/>
        </a:p>
      </dgm:t>
    </dgm:pt>
    <dgm:pt modelId="{A3FBC79F-60E4-4D24-95FB-E735AEEDFE6E}">
      <dgm:prSet phldrT="[Текст]"/>
      <dgm:spPr/>
      <dgm:t>
        <a:bodyPr/>
        <a:lstStyle/>
        <a:p>
          <a:pPr algn="l"/>
          <a:r>
            <a:rPr lang="en-US" dirty="0"/>
            <a:t>takzdorovo.ru</a:t>
          </a:r>
          <a:endParaRPr lang="ru-RU" dirty="0"/>
        </a:p>
      </dgm:t>
    </dgm:pt>
    <dgm:pt modelId="{0F41AD93-95C6-4058-87D9-5C99A161501F}" type="parTrans" cxnId="{75CA87C1-F786-42DD-8754-02F577BDA688}">
      <dgm:prSet/>
      <dgm:spPr/>
      <dgm:t>
        <a:bodyPr/>
        <a:lstStyle/>
        <a:p>
          <a:pPr algn="l"/>
          <a:endParaRPr lang="ru-RU"/>
        </a:p>
      </dgm:t>
    </dgm:pt>
    <dgm:pt modelId="{4BC26671-7820-4B38-B4B6-C1F11CBB7D1F}" type="sibTrans" cxnId="{75CA87C1-F786-42DD-8754-02F577BDA688}">
      <dgm:prSet/>
      <dgm:spPr/>
      <dgm:t>
        <a:bodyPr/>
        <a:lstStyle/>
        <a:p>
          <a:pPr algn="l"/>
          <a:endParaRPr lang="ru-RU"/>
        </a:p>
      </dgm:t>
    </dgm:pt>
    <dgm:pt modelId="{A4241A40-2482-4152-904B-284F7C1284D3}">
      <dgm:prSet phldrT="[Текст]"/>
      <dgm:spPr/>
      <dgm:t>
        <a:bodyPr/>
        <a:lstStyle/>
        <a:p>
          <a:pPr algn="l"/>
          <a:r>
            <a:rPr lang="en-US" dirty="0"/>
            <a:t>budzdorovperm.ru</a:t>
          </a:r>
          <a:endParaRPr lang="ru-RU" dirty="0"/>
        </a:p>
      </dgm:t>
    </dgm:pt>
    <dgm:pt modelId="{C9B8C4F9-DBC7-480C-A4C0-983B8D837BC4}" type="parTrans" cxnId="{91EEF3AF-8228-46C2-BF0F-E081C6DCAE2F}">
      <dgm:prSet/>
      <dgm:spPr/>
      <dgm:t>
        <a:bodyPr/>
        <a:lstStyle/>
        <a:p>
          <a:pPr algn="l"/>
          <a:endParaRPr lang="ru-RU"/>
        </a:p>
      </dgm:t>
    </dgm:pt>
    <dgm:pt modelId="{62F5914B-084A-487E-97BF-AB02DA75066B}" type="sibTrans" cxnId="{91EEF3AF-8228-46C2-BF0F-E081C6DCAE2F}">
      <dgm:prSet/>
      <dgm:spPr/>
      <dgm:t>
        <a:bodyPr/>
        <a:lstStyle/>
        <a:p>
          <a:pPr algn="l"/>
          <a:endParaRPr lang="ru-RU"/>
        </a:p>
      </dgm:t>
    </dgm:pt>
    <dgm:pt modelId="{E68B0951-0B10-408D-92E3-1DF8E143E155}">
      <dgm:prSet phldrT="[Текст]"/>
      <dgm:spPr/>
      <dgm:t>
        <a:bodyPr/>
        <a:lstStyle/>
        <a:p>
          <a:pPr algn="l"/>
          <a:r>
            <a:rPr lang="ru-RU" dirty="0"/>
            <a:t>Пермский онкологический диспансер</a:t>
          </a:r>
        </a:p>
      </dgm:t>
    </dgm:pt>
    <dgm:pt modelId="{E45ED69B-3061-4581-A47A-A199995C158E}" type="parTrans" cxnId="{A490C1C0-E45E-47D6-8E6E-5AD4B611BDB1}">
      <dgm:prSet/>
      <dgm:spPr/>
      <dgm:t>
        <a:bodyPr/>
        <a:lstStyle/>
        <a:p>
          <a:pPr algn="l"/>
          <a:endParaRPr lang="ru-RU"/>
        </a:p>
      </dgm:t>
    </dgm:pt>
    <dgm:pt modelId="{3A86B0A4-B4FF-4BD9-94E1-5ECC0CF84E28}" type="sibTrans" cxnId="{A490C1C0-E45E-47D6-8E6E-5AD4B611BDB1}">
      <dgm:prSet/>
      <dgm:spPr/>
      <dgm:t>
        <a:bodyPr/>
        <a:lstStyle/>
        <a:p>
          <a:pPr algn="l"/>
          <a:endParaRPr lang="ru-RU"/>
        </a:p>
      </dgm:t>
    </dgm:pt>
    <dgm:pt modelId="{A3CCFBEF-AE21-4BB2-9CDB-E4FCCAA8D305}">
      <dgm:prSet phldrT="[Текст]"/>
      <dgm:spPr/>
      <dgm:t>
        <a:bodyPr/>
        <a:lstStyle/>
        <a:p>
          <a:pPr algn="l"/>
          <a:r>
            <a:rPr lang="ru-RU" dirty="0"/>
            <a:t>Помощь бесплатная</a:t>
          </a:r>
        </a:p>
      </dgm:t>
    </dgm:pt>
    <dgm:pt modelId="{DB4EEBA6-A9DB-4956-BF02-2A10E7CFA92D}" type="parTrans" cxnId="{224AA743-A55D-4282-A856-3DE6CFF55748}">
      <dgm:prSet/>
      <dgm:spPr/>
      <dgm:t>
        <a:bodyPr/>
        <a:lstStyle/>
        <a:p>
          <a:pPr algn="l"/>
          <a:endParaRPr lang="ru-RU"/>
        </a:p>
      </dgm:t>
    </dgm:pt>
    <dgm:pt modelId="{BACFC16E-07DA-473B-84A9-5C4C8B6FB3A8}" type="sibTrans" cxnId="{224AA743-A55D-4282-A856-3DE6CFF55748}">
      <dgm:prSet/>
      <dgm:spPr/>
      <dgm:t>
        <a:bodyPr/>
        <a:lstStyle/>
        <a:p>
          <a:pPr algn="l"/>
          <a:endParaRPr lang="ru-RU"/>
        </a:p>
      </dgm:t>
    </dgm:pt>
    <dgm:pt modelId="{35DF2CC6-8609-4924-9FAA-EAB53C02BC38}">
      <dgm:prSet/>
      <dgm:spPr/>
      <dgm:t>
        <a:bodyPr/>
        <a:lstStyle/>
        <a:p>
          <a:r>
            <a:rPr lang="ru-RU" dirty="0"/>
            <a:t>Помощь бесплатная</a:t>
          </a:r>
        </a:p>
      </dgm:t>
    </dgm:pt>
    <dgm:pt modelId="{CCD751AB-AED9-464D-B7A5-92CFF62D643B}" type="parTrans" cxnId="{0460C852-107F-4EB5-AC8A-030E1312F2E4}">
      <dgm:prSet/>
      <dgm:spPr/>
      <dgm:t>
        <a:bodyPr/>
        <a:lstStyle/>
        <a:p>
          <a:endParaRPr lang="ru-RU"/>
        </a:p>
      </dgm:t>
    </dgm:pt>
    <dgm:pt modelId="{C8C687A2-923F-4EB7-B046-7D8F894AADD5}" type="sibTrans" cxnId="{0460C852-107F-4EB5-AC8A-030E1312F2E4}">
      <dgm:prSet/>
      <dgm:spPr/>
      <dgm:t>
        <a:bodyPr/>
        <a:lstStyle/>
        <a:p>
          <a:endParaRPr lang="ru-RU"/>
        </a:p>
      </dgm:t>
    </dgm:pt>
    <dgm:pt modelId="{B67FB475-B853-47FB-812A-98BB6F32D20B}">
      <dgm:prSet phldrT="[Текст]"/>
      <dgm:spPr/>
      <dgm:t>
        <a:bodyPr/>
        <a:lstStyle/>
        <a:p>
          <a:pPr algn="l"/>
          <a:r>
            <a:rPr lang="ru-RU" dirty="0"/>
            <a:t>Поликлиника по месту жительства</a:t>
          </a:r>
        </a:p>
      </dgm:t>
    </dgm:pt>
    <dgm:pt modelId="{B6AE8760-8D5D-43E8-9CFF-4B257224FE23}" type="parTrans" cxnId="{76579DB6-81E7-45F2-8A1B-86A8EB8F3500}">
      <dgm:prSet/>
      <dgm:spPr/>
      <dgm:t>
        <a:bodyPr/>
        <a:lstStyle/>
        <a:p>
          <a:endParaRPr lang="ru-RU"/>
        </a:p>
      </dgm:t>
    </dgm:pt>
    <dgm:pt modelId="{53C242C6-9983-4BEE-90A9-E2C296330B7C}" type="sibTrans" cxnId="{76579DB6-81E7-45F2-8A1B-86A8EB8F3500}">
      <dgm:prSet/>
      <dgm:spPr/>
      <dgm:t>
        <a:bodyPr/>
        <a:lstStyle/>
        <a:p>
          <a:endParaRPr lang="ru-RU"/>
        </a:p>
      </dgm:t>
    </dgm:pt>
    <dgm:pt modelId="{4B93D623-BB0B-4787-A9E4-A087822538D4}" type="pres">
      <dgm:prSet presAssocID="{72FC3F35-0CC6-4159-B576-4D1C05748E01}" presName="Name0" presStyleCnt="0">
        <dgm:presLayoutVars>
          <dgm:dir/>
          <dgm:animLvl val="lvl"/>
          <dgm:resizeHandles val="exact"/>
        </dgm:presLayoutVars>
      </dgm:prSet>
      <dgm:spPr/>
    </dgm:pt>
    <dgm:pt modelId="{EF4EE550-9AB1-4CAA-B856-83F48A91082F}" type="pres">
      <dgm:prSet presAssocID="{8AD468DB-4C6E-411F-9F21-2AD9AB724A3B}" presName="linNode" presStyleCnt="0"/>
      <dgm:spPr/>
    </dgm:pt>
    <dgm:pt modelId="{D836387E-C453-4CA8-A1CC-6498ED3BC226}" type="pres">
      <dgm:prSet presAssocID="{8AD468DB-4C6E-411F-9F21-2AD9AB724A3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A439DAA-6599-47D5-B781-3C1D1BCD9595}" type="pres">
      <dgm:prSet presAssocID="{8AD468DB-4C6E-411F-9F21-2AD9AB724A3B}" presName="descendantText" presStyleLbl="alignAccFollowNode1" presStyleIdx="0" presStyleCnt="3">
        <dgm:presLayoutVars>
          <dgm:bulletEnabled val="1"/>
        </dgm:presLayoutVars>
      </dgm:prSet>
      <dgm:spPr/>
    </dgm:pt>
    <dgm:pt modelId="{F7CBEFDF-5388-4A3F-BCE5-71E79CDF1E6E}" type="pres">
      <dgm:prSet presAssocID="{36B494FE-CACE-4899-BADB-13E888088A8D}" presName="sp" presStyleCnt="0"/>
      <dgm:spPr/>
    </dgm:pt>
    <dgm:pt modelId="{74780107-1039-40D3-B85C-E0B9AB111A7D}" type="pres">
      <dgm:prSet presAssocID="{E68B0951-0B10-408D-92E3-1DF8E143E155}" presName="linNode" presStyleCnt="0"/>
      <dgm:spPr/>
    </dgm:pt>
    <dgm:pt modelId="{B5C6570B-105D-48A3-B403-51DFBE891E5E}" type="pres">
      <dgm:prSet presAssocID="{E68B0951-0B10-408D-92E3-1DF8E143E15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456D586-D502-4EF6-8821-074A0EA46464}" type="pres">
      <dgm:prSet presAssocID="{E68B0951-0B10-408D-92E3-1DF8E143E155}" presName="descendantText" presStyleLbl="alignAccFollowNode1" presStyleIdx="1" presStyleCnt="3">
        <dgm:presLayoutVars>
          <dgm:bulletEnabled val="1"/>
        </dgm:presLayoutVars>
      </dgm:prSet>
      <dgm:spPr/>
    </dgm:pt>
    <dgm:pt modelId="{B7F56A4A-E350-462A-A09F-C76851ACDC78}" type="pres">
      <dgm:prSet presAssocID="{3A86B0A4-B4FF-4BD9-94E1-5ECC0CF84E28}" presName="sp" presStyleCnt="0"/>
      <dgm:spPr/>
    </dgm:pt>
    <dgm:pt modelId="{CBA684B3-7148-43A8-9F42-BFB271C2BF7E}" type="pres">
      <dgm:prSet presAssocID="{B67FB475-B853-47FB-812A-98BB6F32D20B}" presName="linNode" presStyleCnt="0"/>
      <dgm:spPr/>
    </dgm:pt>
    <dgm:pt modelId="{0E698936-8046-4E88-8459-19534E42BAC7}" type="pres">
      <dgm:prSet presAssocID="{B67FB475-B853-47FB-812A-98BB6F32D20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1540248-426B-4593-B7FE-CE88226BA7FF}" type="pres">
      <dgm:prSet presAssocID="{B67FB475-B853-47FB-812A-98BB6F32D20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1428C04-B733-4BA7-96CF-C3A6BFA4C9D0}" type="presOf" srcId="{8AD468DB-4C6E-411F-9F21-2AD9AB724A3B}" destId="{D836387E-C453-4CA8-A1CC-6498ED3BC226}" srcOrd="0" destOrd="0" presId="urn:microsoft.com/office/officeart/2005/8/layout/vList5"/>
    <dgm:cxn modelId="{B420182D-F887-49C5-A51A-B12E06AAE394}" type="presOf" srcId="{A4241A40-2482-4152-904B-284F7C1284D3}" destId="{8A439DAA-6599-47D5-B781-3C1D1BCD9595}" srcOrd="0" destOrd="1" presId="urn:microsoft.com/office/officeart/2005/8/layout/vList5"/>
    <dgm:cxn modelId="{224AA743-A55D-4282-A856-3DE6CFF55748}" srcId="{E68B0951-0B10-408D-92E3-1DF8E143E155}" destId="{A3CCFBEF-AE21-4BB2-9CDB-E4FCCAA8D305}" srcOrd="0" destOrd="0" parTransId="{DB4EEBA6-A9DB-4956-BF02-2A10E7CFA92D}" sibTransId="{BACFC16E-07DA-473B-84A9-5C4C8B6FB3A8}"/>
    <dgm:cxn modelId="{64D0AE68-194E-4AA3-9236-F7CD846FBD0C}" srcId="{72FC3F35-0CC6-4159-B576-4D1C05748E01}" destId="{8AD468DB-4C6E-411F-9F21-2AD9AB724A3B}" srcOrd="0" destOrd="0" parTransId="{8167FC6F-4545-4B7C-A567-1713AB74D0CF}" sibTransId="{36B494FE-CACE-4899-BADB-13E888088A8D}"/>
    <dgm:cxn modelId="{0460C852-107F-4EB5-AC8A-030E1312F2E4}" srcId="{B67FB475-B853-47FB-812A-98BB6F32D20B}" destId="{35DF2CC6-8609-4924-9FAA-EAB53C02BC38}" srcOrd="0" destOrd="0" parTransId="{CCD751AB-AED9-464D-B7A5-92CFF62D643B}" sibTransId="{C8C687A2-923F-4EB7-B046-7D8F894AADD5}"/>
    <dgm:cxn modelId="{6145397D-5443-42F0-B299-4D7610D9FF51}" type="presOf" srcId="{E68B0951-0B10-408D-92E3-1DF8E143E155}" destId="{B5C6570B-105D-48A3-B403-51DFBE891E5E}" srcOrd="0" destOrd="0" presId="urn:microsoft.com/office/officeart/2005/8/layout/vList5"/>
    <dgm:cxn modelId="{4A38EC9A-1CB5-4191-B4EB-4BFC44729B93}" type="presOf" srcId="{35DF2CC6-8609-4924-9FAA-EAB53C02BC38}" destId="{E1540248-426B-4593-B7FE-CE88226BA7FF}" srcOrd="0" destOrd="0" presId="urn:microsoft.com/office/officeart/2005/8/layout/vList5"/>
    <dgm:cxn modelId="{91EEF3AF-8228-46C2-BF0F-E081C6DCAE2F}" srcId="{8AD468DB-4C6E-411F-9F21-2AD9AB724A3B}" destId="{A4241A40-2482-4152-904B-284F7C1284D3}" srcOrd="1" destOrd="0" parTransId="{C9B8C4F9-DBC7-480C-A4C0-983B8D837BC4}" sibTransId="{62F5914B-084A-487E-97BF-AB02DA75066B}"/>
    <dgm:cxn modelId="{76579DB6-81E7-45F2-8A1B-86A8EB8F3500}" srcId="{72FC3F35-0CC6-4159-B576-4D1C05748E01}" destId="{B67FB475-B853-47FB-812A-98BB6F32D20B}" srcOrd="2" destOrd="0" parTransId="{B6AE8760-8D5D-43E8-9CFF-4B257224FE23}" sibTransId="{53C242C6-9983-4BEE-90A9-E2C296330B7C}"/>
    <dgm:cxn modelId="{204267BB-0893-4821-9B9F-397F657A7E7E}" type="presOf" srcId="{A3FBC79F-60E4-4D24-95FB-E735AEEDFE6E}" destId="{8A439DAA-6599-47D5-B781-3C1D1BCD9595}" srcOrd="0" destOrd="0" presId="urn:microsoft.com/office/officeart/2005/8/layout/vList5"/>
    <dgm:cxn modelId="{A490C1C0-E45E-47D6-8E6E-5AD4B611BDB1}" srcId="{72FC3F35-0CC6-4159-B576-4D1C05748E01}" destId="{E68B0951-0B10-408D-92E3-1DF8E143E155}" srcOrd="1" destOrd="0" parTransId="{E45ED69B-3061-4581-A47A-A199995C158E}" sibTransId="{3A86B0A4-B4FF-4BD9-94E1-5ECC0CF84E28}"/>
    <dgm:cxn modelId="{75CA87C1-F786-42DD-8754-02F577BDA688}" srcId="{8AD468DB-4C6E-411F-9F21-2AD9AB724A3B}" destId="{A3FBC79F-60E4-4D24-95FB-E735AEEDFE6E}" srcOrd="0" destOrd="0" parTransId="{0F41AD93-95C6-4058-87D9-5C99A161501F}" sibTransId="{4BC26671-7820-4B38-B4B6-C1F11CBB7D1F}"/>
    <dgm:cxn modelId="{C9FF5DE1-B0F1-447D-BFBE-AC0EA283A7B7}" type="presOf" srcId="{B67FB475-B853-47FB-812A-98BB6F32D20B}" destId="{0E698936-8046-4E88-8459-19534E42BAC7}" srcOrd="0" destOrd="0" presId="urn:microsoft.com/office/officeart/2005/8/layout/vList5"/>
    <dgm:cxn modelId="{54CED7E6-E617-4B67-9F79-2A73A6428070}" type="presOf" srcId="{72FC3F35-0CC6-4159-B576-4D1C05748E01}" destId="{4B93D623-BB0B-4787-A9E4-A087822538D4}" srcOrd="0" destOrd="0" presId="urn:microsoft.com/office/officeart/2005/8/layout/vList5"/>
    <dgm:cxn modelId="{6B3EA4EE-A6AB-492A-9266-454EB9EDB195}" type="presOf" srcId="{A3CCFBEF-AE21-4BB2-9CDB-E4FCCAA8D305}" destId="{5456D586-D502-4EF6-8821-074A0EA46464}" srcOrd="0" destOrd="0" presId="urn:microsoft.com/office/officeart/2005/8/layout/vList5"/>
    <dgm:cxn modelId="{242A5F13-BE62-46B9-B3A7-4B1532923708}" type="presParOf" srcId="{4B93D623-BB0B-4787-A9E4-A087822538D4}" destId="{EF4EE550-9AB1-4CAA-B856-83F48A91082F}" srcOrd="0" destOrd="0" presId="urn:microsoft.com/office/officeart/2005/8/layout/vList5"/>
    <dgm:cxn modelId="{AAB69AB1-52DF-48BE-A07B-3836C2F96E98}" type="presParOf" srcId="{EF4EE550-9AB1-4CAA-B856-83F48A91082F}" destId="{D836387E-C453-4CA8-A1CC-6498ED3BC226}" srcOrd="0" destOrd="0" presId="urn:microsoft.com/office/officeart/2005/8/layout/vList5"/>
    <dgm:cxn modelId="{23807848-3915-4953-A73B-F94A27EC8CFE}" type="presParOf" srcId="{EF4EE550-9AB1-4CAA-B856-83F48A91082F}" destId="{8A439DAA-6599-47D5-B781-3C1D1BCD9595}" srcOrd="1" destOrd="0" presId="urn:microsoft.com/office/officeart/2005/8/layout/vList5"/>
    <dgm:cxn modelId="{994F0AA6-DC78-4569-AC27-3D23044FB368}" type="presParOf" srcId="{4B93D623-BB0B-4787-A9E4-A087822538D4}" destId="{F7CBEFDF-5388-4A3F-BCE5-71E79CDF1E6E}" srcOrd="1" destOrd="0" presId="urn:microsoft.com/office/officeart/2005/8/layout/vList5"/>
    <dgm:cxn modelId="{BCB4145C-6499-4F3D-8F22-22C82549D4D9}" type="presParOf" srcId="{4B93D623-BB0B-4787-A9E4-A087822538D4}" destId="{74780107-1039-40D3-B85C-E0B9AB111A7D}" srcOrd="2" destOrd="0" presId="urn:microsoft.com/office/officeart/2005/8/layout/vList5"/>
    <dgm:cxn modelId="{216307CF-764D-49FE-8C53-4ADB0997F805}" type="presParOf" srcId="{74780107-1039-40D3-B85C-E0B9AB111A7D}" destId="{B5C6570B-105D-48A3-B403-51DFBE891E5E}" srcOrd="0" destOrd="0" presId="urn:microsoft.com/office/officeart/2005/8/layout/vList5"/>
    <dgm:cxn modelId="{9F1B5752-0EF4-4FCE-A6D2-7A5E3B2FBD9B}" type="presParOf" srcId="{74780107-1039-40D3-B85C-E0B9AB111A7D}" destId="{5456D586-D502-4EF6-8821-074A0EA46464}" srcOrd="1" destOrd="0" presId="urn:microsoft.com/office/officeart/2005/8/layout/vList5"/>
    <dgm:cxn modelId="{C05DBB55-75E1-4CC3-ACD1-54925A92288A}" type="presParOf" srcId="{4B93D623-BB0B-4787-A9E4-A087822538D4}" destId="{B7F56A4A-E350-462A-A09F-C76851ACDC78}" srcOrd="3" destOrd="0" presId="urn:microsoft.com/office/officeart/2005/8/layout/vList5"/>
    <dgm:cxn modelId="{E2DC15F2-0E77-4431-B0DF-85A7C8AE7903}" type="presParOf" srcId="{4B93D623-BB0B-4787-A9E4-A087822538D4}" destId="{CBA684B3-7148-43A8-9F42-BFB271C2BF7E}" srcOrd="4" destOrd="0" presId="urn:microsoft.com/office/officeart/2005/8/layout/vList5"/>
    <dgm:cxn modelId="{B721E504-970F-40F2-98D8-D1FE06ACE1FB}" type="presParOf" srcId="{CBA684B3-7148-43A8-9F42-BFB271C2BF7E}" destId="{0E698936-8046-4E88-8459-19534E42BAC7}" srcOrd="0" destOrd="0" presId="urn:microsoft.com/office/officeart/2005/8/layout/vList5"/>
    <dgm:cxn modelId="{184D3E26-9380-4DB5-9A85-B9A27B8C619E}" type="presParOf" srcId="{CBA684B3-7148-43A8-9F42-BFB271C2BF7E}" destId="{E1540248-426B-4593-B7FE-CE88226BA7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BB84E-03D7-4040-80FC-157F1F0971CD}">
      <dsp:nvSpPr>
        <dsp:cNvPr id="0" name=""/>
        <dsp:cNvSpPr/>
      </dsp:nvSpPr>
      <dsp:spPr>
        <a:xfrm>
          <a:off x="0" y="0"/>
          <a:ext cx="6487200" cy="907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Злокачественная опухоль</a:t>
          </a:r>
        </a:p>
      </dsp:txBody>
      <dsp:txXfrm>
        <a:off x="26574" y="26574"/>
        <a:ext cx="5401998" cy="854152"/>
      </dsp:txXfrm>
    </dsp:sp>
    <dsp:sp modelId="{7AE6DA0F-1CD8-4A24-8841-289ED613661F}">
      <dsp:nvSpPr>
        <dsp:cNvPr id="0" name=""/>
        <dsp:cNvSpPr/>
      </dsp:nvSpPr>
      <dsp:spPr>
        <a:xfrm>
          <a:off x="484433" y="1033314"/>
          <a:ext cx="6487200" cy="907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Локализуется преимущественно на коже</a:t>
          </a:r>
        </a:p>
      </dsp:txBody>
      <dsp:txXfrm>
        <a:off x="511007" y="1059888"/>
        <a:ext cx="5359873" cy="854152"/>
      </dsp:txXfrm>
    </dsp:sp>
    <dsp:sp modelId="{27DF0B3D-7F99-4082-8600-3A90966C4BCD}">
      <dsp:nvSpPr>
        <dsp:cNvPr id="0" name=""/>
        <dsp:cNvSpPr/>
      </dsp:nvSpPr>
      <dsp:spPr>
        <a:xfrm>
          <a:off x="726278" y="2066629"/>
          <a:ext cx="6972378" cy="907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Развивается из уже существующих </a:t>
          </a:r>
          <a:r>
            <a:rPr lang="ru-RU" sz="1700" kern="1200" dirty="0" err="1"/>
            <a:t>невусов</a:t>
          </a:r>
          <a:r>
            <a:rPr lang="ru-RU" sz="1700" kern="1200" dirty="0"/>
            <a:t> (родинок) или появляется в виде новообразования, похожего на </a:t>
          </a:r>
          <a:r>
            <a:rPr lang="ru-RU" sz="1700" kern="1200" dirty="0" err="1"/>
            <a:t>невус</a:t>
          </a:r>
          <a:endParaRPr lang="ru-RU" sz="1700" kern="1200" dirty="0"/>
        </a:p>
      </dsp:txBody>
      <dsp:txXfrm>
        <a:off x="752852" y="2093203"/>
        <a:ext cx="5764713" cy="854152"/>
      </dsp:txXfrm>
    </dsp:sp>
    <dsp:sp modelId="{62A8E50D-BDCD-4A7D-9DC7-8F94005FA890}">
      <dsp:nvSpPr>
        <dsp:cNvPr id="0" name=""/>
        <dsp:cNvSpPr/>
      </dsp:nvSpPr>
      <dsp:spPr>
        <a:xfrm>
          <a:off x="1453301" y="3099944"/>
          <a:ext cx="6487200" cy="907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Часто рецидивирует и дает метастазы</a:t>
          </a:r>
        </a:p>
      </dsp:txBody>
      <dsp:txXfrm>
        <a:off x="1479875" y="3126518"/>
        <a:ext cx="5359873" cy="854152"/>
      </dsp:txXfrm>
    </dsp:sp>
    <dsp:sp modelId="{69A13B16-7A82-40B7-9A7C-D1EBD924280D}">
      <dsp:nvSpPr>
        <dsp:cNvPr id="0" name=""/>
        <dsp:cNvSpPr/>
      </dsp:nvSpPr>
      <dsp:spPr>
        <a:xfrm>
          <a:off x="1937735" y="4133259"/>
          <a:ext cx="6487200" cy="907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Может за несколько месяцев привести к летальному исходу</a:t>
          </a:r>
        </a:p>
      </dsp:txBody>
      <dsp:txXfrm>
        <a:off x="1964309" y="4159833"/>
        <a:ext cx="5359873" cy="854152"/>
      </dsp:txXfrm>
    </dsp:sp>
    <dsp:sp modelId="{D8DBD2F6-7962-4FC9-972B-A27CF444505B}">
      <dsp:nvSpPr>
        <dsp:cNvPr id="0" name=""/>
        <dsp:cNvSpPr/>
      </dsp:nvSpPr>
      <dsp:spPr>
        <a:xfrm>
          <a:off x="5897455" y="662833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030148" y="662833"/>
        <a:ext cx="324359" cy="443783"/>
      </dsp:txXfrm>
    </dsp:sp>
    <dsp:sp modelId="{E61D78FF-209F-47D1-AD2D-8157CCBEF317}">
      <dsp:nvSpPr>
        <dsp:cNvPr id="0" name=""/>
        <dsp:cNvSpPr/>
      </dsp:nvSpPr>
      <dsp:spPr>
        <a:xfrm>
          <a:off x="6381889" y="1696148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514582" y="1696148"/>
        <a:ext cx="324359" cy="443783"/>
      </dsp:txXfrm>
    </dsp:sp>
    <dsp:sp modelId="{740E5FA7-7E98-488A-BF61-7231AE7704EB}">
      <dsp:nvSpPr>
        <dsp:cNvPr id="0" name=""/>
        <dsp:cNvSpPr/>
      </dsp:nvSpPr>
      <dsp:spPr>
        <a:xfrm>
          <a:off x="6866322" y="2714341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999015" y="2714341"/>
        <a:ext cx="324359" cy="443783"/>
      </dsp:txXfrm>
    </dsp:sp>
    <dsp:sp modelId="{D8489B07-A37A-486E-915B-352E7A45AB17}">
      <dsp:nvSpPr>
        <dsp:cNvPr id="0" name=""/>
        <dsp:cNvSpPr/>
      </dsp:nvSpPr>
      <dsp:spPr>
        <a:xfrm>
          <a:off x="7350756" y="3757737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7483449" y="3757737"/>
        <a:ext cx="324359" cy="443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6EC8B-D402-4FA9-A2CA-6F2AA7DCF287}">
      <dsp:nvSpPr>
        <dsp:cNvPr id="0" name=""/>
        <dsp:cNvSpPr/>
      </dsp:nvSpPr>
      <dsp:spPr>
        <a:xfrm>
          <a:off x="-4232764" y="-649439"/>
          <a:ext cx="5043295" cy="5043295"/>
        </a:xfrm>
        <a:prstGeom prst="blockArc">
          <a:avLst>
            <a:gd name="adj1" fmla="val 18900000"/>
            <a:gd name="adj2" fmla="val 2700000"/>
            <a:gd name="adj3" fmla="val 42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E2781-A5D5-48D3-B613-08A44CFF1519}">
      <dsp:nvSpPr>
        <dsp:cNvPr id="0" name=""/>
        <dsp:cNvSpPr/>
      </dsp:nvSpPr>
      <dsp:spPr>
        <a:xfrm>
          <a:off x="302959" y="197180"/>
          <a:ext cx="7999829" cy="3942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0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 меня светлая кожа, светлые (голубые или зеленые) глаза, светлые волосы, есть веснушки</a:t>
          </a:r>
        </a:p>
      </dsp:txBody>
      <dsp:txXfrm>
        <a:off x="302959" y="197180"/>
        <a:ext cx="7999829" cy="394212"/>
      </dsp:txXfrm>
    </dsp:sp>
    <dsp:sp modelId="{75F7AE9F-3868-4BB8-8C26-F67B5BD889FF}">
      <dsp:nvSpPr>
        <dsp:cNvPr id="0" name=""/>
        <dsp:cNvSpPr/>
      </dsp:nvSpPr>
      <dsp:spPr>
        <a:xfrm>
          <a:off x="56576" y="147904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D3A18-73A6-45BB-87D6-50D5DF10065B}">
      <dsp:nvSpPr>
        <dsp:cNvPr id="0" name=""/>
        <dsp:cNvSpPr/>
      </dsp:nvSpPr>
      <dsp:spPr>
        <a:xfrm>
          <a:off x="627225" y="788424"/>
          <a:ext cx="7675563" cy="3942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0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Я провожу достаточно много времени на солнце или посещаю солярий</a:t>
          </a:r>
        </a:p>
      </dsp:txBody>
      <dsp:txXfrm>
        <a:off x="627225" y="788424"/>
        <a:ext cx="7675563" cy="394212"/>
      </dsp:txXfrm>
    </dsp:sp>
    <dsp:sp modelId="{39654B23-1406-46B9-979B-8C4445FC2BF8}">
      <dsp:nvSpPr>
        <dsp:cNvPr id="0" name=""/>
        <dsp:cNvSpPr/>
      </dsp:nvSpPr>
      <dsp:spPr>
        <a:xfrm>
          <a:off x="380843" y="739147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BACDB-9620-4BE3-A16C-35E0A463DE19}">
      <dsp:nvSpPr>
        <dsp:cNvPr id="0" name=""/>
        <dsp:cNvSpPr/>
      </dsp:nvSpPr>
      <dsp:spPr>
        <a:xfrm>
          <a:off x="775504" y="1379667"/>
          <a:ext cx="7527284" cy="39421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1290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 детском или юношеском возрасте у меня были ожоги</a:t>
          </a:r>
        </a:p>
      </dsp:txBody>
      <dsp:txXfrm>
        <a:off x="775504" y="1379667"/>
        <a:ext cx="7527284" cy="394212"/>
      </dsp:txXfrm>
    </dsp:sp>
    <dsp:sp modelId="{5E2BC85F-C00D-4964-B775-172613122B3A}">
      <dsp:nvSpPr>
        <dsp:cNvPr id="0" name=""/>
        <dsp:cNvSpPr/>
      </dsp:nvSpPr>
      <dsp:spPr>
        <a:xfrm>
          <a:off x="529122" y="1330391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C3858-DC40-4998-A3FC-41EEDA819358}">
      <dsp:nvSpPr>
        <dsp:cNvPr id="0" name=""/>
        <dsp:cNvSpPr/>
      </dsp:nvSpPr>
      <dsp:spPr>
        <a:xfrm>
          <a:off x="775504" y="1970536"/>
          <a:ext cx="7527284" cy="3942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0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 меня больше 50 родинок</a:t>
          </a:r>
        </a:p>
      </dsp:txBody>
      <dsp:txXfrm>
        <a:off x="775504" y="1970536"/>
        <a:ext cx="7527284" cy="394212"/>
      </dsp:txXfrm>
    </dsp:sp>
    <dsp:sp modelId="{ABAAD713-EB58-4A4A-8A80-7045B160BAE8}">
      <dsp:nvSpPr>
        <dsp:cNvPr id="0" name=""/>
        <dsp:cNvSpPr/>
      </dsp:nvSpPr>
      <dsp:spPr>
        <a:xfrm>
          <a:off x="529122" y="1921259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A622E-ACB1-43AC-A232-A9B972AB3A4E}">
      <dsp:nvSpPr>
        <dsp:cNvPr id="0" name=""/>
        <dsp:cNvSpPr/>
      </dsp:nvSpPr>
      <dsp:spPr>
        <a:xfrm>
          <a:off x="627225" y="2561779"/>
          <a:ext cx="7675563" cy="3942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0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Мне больше 50 лет</a:t>
          </a:r>
        </a:p>
      </dsp:txBody>
      <dsp:txXfrm>
        <a:off x="627225" y="2561779"/>
        <a:ext cx="7675563" cy="394212"/>
      </dsp:txXfrm>
    </dsp:sp>
    <dsp:sp modelId="{9B3B1F41-8ADF-49D9-9E63-1E4B293CDED5}">
      <dsp:nvSpPr>
        <dsp:cNvPr id="0" name=""/>
        <dsp:cNvSpPr/>
      </dsp:nvSpPr>
      <dsp:spPr>
        <a:xfrm>
          <a:off x="380843" y="2512503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1C6E5-235A-4FB1-B0D5-6B3F6AA1681F}">
      <dsp:nvSpPr>
        <dsp:cNvPr id="0" name=""/>
        <dsp:cNvSpPr/>
      </dsp:nvSpPr>
      <dsp:spPr>
        <a:xfrm>
          <a:off x="302959" y="3153022"/>
          <a:ext cx="7999829" cy="3942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0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 родственников была меланома</a:t>
          </a:r>
        </a:p>
      </dsp:txBody>
      <dsp:txXfrm>
        <a:off x="302959" y="3153022"/>
        <a:ext cx="7999829" cy="394212"/>
      </dsp:txXfrm>
    </dsp:sp>
    <dsp:sp modelId="{9741F309-91D4-4D3A-9A77-4D75E73E5BA0}">
      <dsp:nvSpPr>
        <dsp:cNvPr id="0" name=""/>
        <dsp:cNvSpPr/>
      </dsp:nvSpPr>
      <dsp:spPr>
        <a:xfrm>
          <a:off x="56576" y="3103746"/>
          <a:ext cx="492765" cy="492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1F1AF-96AB-431F-886D-B58A2653D17A}">
      <dsp:nvSpPr>
        <dsp:cNvPr id="0" name=""/>
        <dsp:cNvSpPr/>
      </dsp:nvSpPr>
      <dsp:spPr>
        <a:xfrm>
          <a:off x="1445" y="108681"/>
          <a:ext cx="1878223" cy="22096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C33CE-B331-4FCD-8DDD-B58C6FB78806}">
      <dsp:nvSpPr>
        <dsp:cNvPr id="0" name=""/>
        <dsp:cNvSpPr/>
      </dsp:nvSpPr>
      <dsp:spPr>
        <a:xfrm>
          <a:off x="95356" y="197068"/>
          <a:ext cx="1690401" cy="14362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12E51-E11F-40C2-B0DD-9E6670E638CB}">
      <dsp:nvSpPr>
        <dsp:cNvPr id="0" name=""/>
        <dsp:cNvSpPr/>
      </dsp:nvSpPr>
      <dsp:spPr>
        <a:xfrm>
          <a:off x="95356" y="1633357"/>
          <a:ext cx="1690401" cy="59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Зуд кожи, покалывание в области пигментного образования</a:t>
          </a:r>
        </a:p>
      </dsp:txBody>
      <dsp:txXfrm>
        <a:off x="95356" y="1633357"/>
        <a:ext cx="1690401" cy="596612"/>
      </dsp:txXfrm>
    </dsp:sp>
    <dsp:sp modelId="{F2954ED2-B0C2-489A-AF6E-659AF161C357}">
      <dsp:nvSpPr>
        <dsp:cNvPr id="0" name=""/>
        <dsp:cNvSpPr/>
      </dsp:nvSpPr>
      <dsp:spPr>
        <a:xfrm>
          <a:off x="2278729" y="108681"/>
          <a:ext cx="1878223" cy="22096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2685F-E6FD-4EB4-83D0-E918EADB9E46}">
      <dsp:nvSpPr>
        <dsp:cNvPr id="0" name=""/>
        <dsp:cNvSpPr/>
      </dsp:nvSpPr>
      <dsp:spPr>
        <a:xfrm>
          <a:off x="2314322" y="195503"/>
          <a:ext cx="1807039" cy="143941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0760C-FAF6-4205-853D-D5E9D3C6F47A}">
      <dsp:nvSpPr>
        <dsp:cNvPr id="0" name=""/>
        <dsp:cNvSpPr/>
      </dsp:nvSpPr>
      <dsp:spPr>
        <a:xfrm>
          <a:off x="2372640" y="1633357"/>
          <a:ext cx="1690401" cy="59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Изменение цвета, появление более светлых или темных участков на пигментном образовании</a:t>
          </a:r>
        </a:p>
      </dsp:txBody>
      <dsp:txXfrm>
        <a:off x="2372640" y="1633357"/>
        <a:ext cx="1690401" cy="596612"/>
      </dsp:txXfrm>
    </dsp:sp>
    <dsp:sp modelId="{34EA0CE7-79CE-4D28-BA8D-7245FB463BD3}">
      <dsp:nvSpPr>
        <dsp:cNvPr id="0" name=""/>
        <dsp:cNvSpPr/>
      </dsp:nvSpPr>
      <dsp:spPr>
        <a:xfrm>
          <a:off x="4556014" y="108681"/>
          <a:ext cx="1878223" cy="22096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DF301-F207-423E-9E75-4ABDC50B3BBC}">
      <dsp:nvSpPr>
        <dsp:cNvPr id="0" name=""/>
        <dsp:cNvSpPr/>
      </dsp:nvSpPr>
      <dsp:spPr>
        <a:xfrm>
          <a:off x="4702632" y="195503"/>
          <a:ext cx="1584988" cy="143941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39D19-FD60-4558-B667-9E48103E4A1C}">
      <dsp:nvSpPr>
        <dsp:cNvPr id="0" name=""/>
        <dsp:cNvSpPr/>
      </dsp:nvSpPr>
      <dsp:spPr>
        <a:xfrm>
          <a:off x="4649925" y="1633357"/>
          <a:ext cx="1690401" cy="59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Выпадение волос с поверхности </a:t>
          </a:r>
          <a:r>
            <a:rPr lang="ru-RU" sz="1100" kern="1200" dirty="0" err="1"/>
            <a:t>невуса</a:t>
          </a:r>
          <a:endParaRPr lang="ru-RU" sz="1100" kern="1200" dirty="0"/>
        </a:p>
      </dsp:txBody>
      <dsp:txXfrm>
        <a:off x="4649925" y="1633357"/>
        <a:ext cx="1690401" cy="596612"/>
      </dsp:txXfrm>
    </dsp:sp>
    <dsp:sp modelId="{A6CCD8E1-A17E-478C-A68D-8E7247C59367}">
      <dsp:nvSpPr>
        <dsp:cNvPr id="0" name=""/>
        <dsp:cNvSpPr/>
      </dsp:nvSpPr>
      <dsp:spPr>
        <a:xfrm>
          <a:off x="6833299" y="108681"/>
          <a:ext cx="1878223" cy="22096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706A5-33BA-48F7-8EF4-E2556D679CCE}">
      <dsp:nvSpPr>
        <dsp:cNvPr id="0" name=""/>
        <dsp:cNvSpPr/>
      </dsp:nvSpPr>
      <dsp:spPr>
        <a:xfrm>
          <a:off x="6927210" y="124830"/>
          <a:ext cx="1690401" cy="158076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25DF6-3120-488C-B8EC-62E911A5BCF5}">
      <dsp:nvSpPr>
        <dsp:cNvPr id="0" name=""/>
        <dsp:cNvSpPr/>
      </dsp:nvSpPr>
      <dsp:spPr>
        <a:xfrm>
          <a:off x="6927210" y="1633357"/>
          <a:ext cx="1690401" cy="59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Увеличение в размерах</a:t>
          </a:r>
        </a:p>
      </dsp:txBody>
      <dsp:txXfrm>
        <a:off x="6927210" y="1633357"/>
        <a:ext cx="1690401" cy="596612"/>
      </dsp:txXfrm>
    </dsp:sp>
    <dsp:sp modelId="{C2DEBFC7-0437-4793-B926-86735BEDE44F}">
      <dsp:nvSpPr>
        <dsp:cNvPr id="0" name=""/>
        <dsp:cNvSpPr/>
      </dsp:nvSpPr>
      <dsp:spPr>
        <a:xfrm>
          <a:off x="1140087" y="2506179"/>
          <a:ext cx="1878223" cy="22096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57DFC-C15D-4323-8367-61B3A1521040}">
      <dsp:nvSpPr>
        <dsp:cNvPr id="0" name=""/>
        <dsp:cNvSpPr/>
      </dsp:nvSpPr>
      <dsp:spPr>
        <a:xfrm>
          <a:off x="1233998" y="2594566"/>
          <a:ext cx="1690401" cy="143628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1E483-FC74-4009-9ED3-5FC7C582DBD6}">
      <dsp:nvSpPr>
        <dsp:cNvPr id="0" name=""/>
        <dsp:cNvSpPr/>
      </dsp:nvSpPr>
      <dsp:spPr>
        <a:xfrm>
          <a:off x="1233998" y="4030855"/>
          <a:ext cx="1690401" cy="59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Появление «дочерних» родинок, или «сателлитов», возле основного образования</a:t>
          </a:r>
        </a:p>
      </dsp:txBody>
      <dsp:txXfrm>
        <a:off x="1233998" y="4030855"/>
        <a:ext cx="1690401" cy="596612"/>
      </dsp:txXfrm>
    </dsp:sp>
    <dsp:sp modelId="{4C65F220-0DA9-417A-89A9-4524DD022377}">
      <dsp:nvSpPr>
        <dsp:cNvPr id="0" name=""/>
        <dsp:cNvSpPr/>
      </dsp:nvSpPr>
      <dsp:spPr>
        <a:xfrm>
          <a:off x="3417372" y="2506179"/>
          <a:ext cx="1878223" cy="22096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E918B-200C-4136-B215-34F4F894EE0E}">
      <dsp:nvSpPr>
        <dsp:cNvPr id="0" name=""/>
        <dsp:cNvSpPr/>
      </dsp:nvSpPr>
      <dsp:spPr>
        <a:xfrm>
          <a:off x="3511283" y="2594566"/>
          <a:ext cx="1690401" cy="1436288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9D3C4-5782-4C0C-99A7-C676CBB929DA}">
      <dsp:nvSpPr>
        <dsp:cNvPr id="0" name=""/>
        <dsp:cNvSpPr/>
      </dsp:nvSpPr>
      <dsp:spPr>
        <a:xfrm>
          <a:off x="3511283" y="4030855"/>
          <a:ext cx="1690401" cy="59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Неровность краев и уплотнение родинки</a:t>
          </a:r>
        </a:p>
      </dsp:txBody>
      <dsp:txXfrm>
        <a:off x="3511283" y="4030855"/>
        <a:ext cx="1690401" cy="596612"/>
      </dsp:txXfrm>
    </dsp:sp>
    <dsp:sp modelId="{15F7423F-E746-4DAD-AEF2-4EA7BD8741F7}">
      <dsp:nvSpPr>
        <dsp:cNvPr id="0" name=""/>
        <dsp:cNvSpPr/>
      </dsp:nvSpPr>
      <dsp:spPr>
        <a:xfrm>
          <a:off x="5694656" y="2506179"/>
          <a:ext cx="1878223" cy="22096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B89C8-2089-4791-9ED6-81658448A1DE}">
      <dsp:nvSpPr>
        <dsp:cNvPr id="0" name=""/>
        <dsp:cNvSpPr/>
      </dsp:nvSpPr>
      <dsp:spPr>
        <a:xfrm>
          <a:off x="5788567" y="2594566"/>
          <a:ext cx="1690401" cy="1436288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ADB2B-4264-44CF-865B-5550F4953256}">
      <dsp:nvSpPr>
        <dsp:cNvPr id="0" name=""/>
        <dsp:cNvSpPr/>
      </dsp:nvSpPr>
      <dsp:spPr>
        <a:xfrm>
          <a:off x="5788567" y="4030855"/>
          <a:ext cx="1690401" cy="596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Появление язв и трещин, выделение крови или жидкости</a:t>
          </a:r>
        </a:p>
      </dsp:txBody>
      <dsp:txXfrm>
        <a:off x="5788567" y="4030855"/>
        <a:ext cx="1690401" cy="596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EBFD4-F700-4E05-8F20-8FB067E4E8BC}">
      <dsp:nvSpPr>
        <dsp:cNvPr id="0" name=""/>
        <dsp:cNvSpPr/>
      </dsp:nvSpPr>
      <dsp:spPr>
        <a:xfrm>
          <a:off x="2160247" y="253"/>
          <a:ext cx="4320465" cy="25842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2235938" y="75944"/>
        <a:ext cx="4169083" cy="2432889"/>
      </dsp:txXfrm>
    </dsp:sp>
    <dsp:sp modelId="{02F7CCEB-95BC-4B7E-B7CF-46AD8B8E383B}">
      <dsp:nvSpPr>
        <dsp:cNvPr id="0" name=""/>
        <dsp:cNvSpPr/>
      </dsp:nvSpPr>
      <dsp:spPr>
        <a:xfrm>
          <a:off x="1396" y="2816075"/>
          <a:ext cx="2031553" cy="2584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Меланома может развиваться из родинки, которая при этом начинает расти вширь, появляются размытые края</a:t>
          </a:r>
        </a:p>
      </dsp:txBody>
      <dsp:txXfrm>
        <a:off x="60898" y="2875577"/>
        <a:ext cx="1912549" cy="2465267"/>
      </dsp:txXfrm>
    </dsp:sp>
    <dsp:sp modelId="{A1F05C6D-9041-4A16-B152-D8F068C729E8}">
      <dsp:nvSpPr>
        <dsp:cNvPr id="0" name=""/>
        <dsp:cNvSpPr/>
      </dsp:nvSpPr>
      <dsp:spPr>
        <a:xfrm>
          <a:off x="2203600" y="2816075"/>
          <a:ext cx="2031553" cy="2584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Порядка 95% населения земного шара имеют родинки, и за ними нужен постоянный контроль </a:t>
          </a:r>
        </a:p>
      </dsp:txBody>
      <dsp:txXfrm>
        <a:off x="2263102" y="2875577"/>
        <a:ext cx="1912549" cy="2465267"/>
      </dsp:txXfrm>
    </dsp:sp>
    <dsp:sp modelId="{40C51C79-9E36-45D8-92E6-3A040E6BF4FE}">
      <dsp:nvSpPr>
        <dsp:cNvPr id="0" name=""/>
        <dsp:cNvSpPr/>
      </dsp:nvSpPr>
      <dsp:spPr>
        <a:xfrm>
          <a:off x="4405805" y="2816075"/>
          <a:ext cx="2031553" cy="2584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Никто не исключает развития меланомы на обычной коже </a:t>
          </a:r>
        </a:p>
      </dsp:txBody>
      <dsp:txXfrm>
        <a:off x="4465307" y="2875577"/>
        <a:ext cx="1912549" cy="2465267"/>
      </dsp:txXfrm>
    </dsp:sp>
    <dsp:sp modelId="{897C9FAE-B86D-4FB9-BD68-3A66281F5353}">
      <dsp:nvSpPr>
        <dsp:cNvPr id="0" name=""/>
        <dsp:cNvSpPr/>
      </dsp:nvSpPr>
      <dsp:spPr>
        <a:xfrm>
          <a:off x="6608009" y="2816075"/>
          <a:ext cx="2031553" cy="2584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Совсем не обязательно, что большая родинка станет злом, а маленькая — безобидна</a:t>
          </a:r>
        </a:p>
      </dsp:txBody>
      <dsp:txXfrm>
        <a:off x="6667511" y="2875577"/>
        <a:ext cx="1912549" cy="24652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8D4EA-67C0-42E3-BBF6-6A6440C0040D}">
      <dsp:nvSpPr>
        <dsp:cNvPr id="0" name=""/>
        <dsp:cNvSpPr/>
      </dsp:nvSpPr>
      <dsp:spPr>
        <a:xfrm>
          <a:off x="0" y="0"/>
          <a:ext cx="8280920" cy="226825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E21141D1-DE16-41B3-ACEA-71C6EAB5E8CF}">
      <dsp:nvSpPr>
        <dsp:cNvPr id="0" name=""/>
        <dsp:cNvSpPr/>
      </dsp:nvSpPr>
      <dsp:spPr>
        <a:xfrm>
          <a:off x="248427" y="302433"/>
          <a:ext cx="2432520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258B5A-3353-4163-AC36-05D5CE08925E}">
      <dsp:nvSpPr>
        <dsp:cNvPr id="0" name=""/>
        <dsp:cNvSpPr/>
      </dsp:nvSpPr>
      <dsp:spPr>
        <a:xfrm rot="10800000">
          <a:off x="248427" y="2268251"/>
          <a:ext cx="2432520" cy="277230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Родинка (</a:t>
          </a:r>
          <a:r>
            <a:rPr lang="ru-RU" sz="1800" b="1" kern="1200" dirty="0" err="1">
              <a:solidFill>
                <a:srgbClr val="C00000"/>
              </a:solidFill>
            </a:rPr>
            <a:t>невус</a:t>
          </a:r>
          <a:r>
            <a:rPr lang="ru-RU" sz="1800" b="1" kern="1200" dirty="0">
              <a:solidFill>
                <a:srgbClr val="C00000"/>
              </a:solidFill>
            </a:rPr>
            <a:t>)</a:t>
          </a:r>
          <a:r>
            <a:rPr lang="ru-RU" sz="1800" kern="1200" dirty="0"/>
            <a:t>– доброкачественное новообразование, в любом возрасте появляющиеся на разных участках лица и тела</a:t>
          </a:r>
        </a:p>
      </dsp:txBody>
      <dsp:txXfrm rot="10800000">
        <a:off x="323235" y="2268251"/>
        <a:ext cx="2282904" cy="2697500"/>
      </dsp:txXfrm>
    </dsp:sp>
    <dsp:sp modelId="{C0F14444-66F4-4DD7-A4CC-52006BDE0BDE}">
      <dsp:nvSpPr>
        <dsp:cNvPr id="0" name=""/>
        <dsp:cNvSpPr/>
      </dsp:nvSpPr>
      <dsp:spPr>
        <a:xfrm>
          <a:off x="2924199" y="302433"/>
          <a:ext cx="2432520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CD4023-E5E0-46AB-BD90-6D8951A51D5A}">
      <dsp:nvSpPr>
        <dsp:cNvPr id="0" name=""/>
        <dsp:cNvSpPr/>
      </dsp:nvSpPr>
      <dsp:spPr>
        <a:xfrm rot="10800000">
          <a:off x="2924199" y="2268251"/>
          <a:ext cx="2432520" cy="277230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Папиллома</a:t>
          </a:r>
          <a:r>
            <a:rPr lang="ru-RU" sz="1800" kern="1200" dirty="0"/>
            <a:t> - доброкачественные новообразование, представляет собой нарост в виде соска на ножке, возникает под воздействием вируса папилломы человека (ВПЧ)</a:t>
          </a:r>
        </a:p>
      </dsp:txBody>
      <dsp:txXfrm rot="10800000">
        <a:off x="2999007" y="2268251"/>
        <a:ext cx="2282904" cy="2697500"/>
      </dsp:txXfrm>
    </dsp:sp>
    <dsp:sp modelId="{CC77488B-0624-4968-89A4-E90FBC0E3270}">
      <dsp:nvSpPr>
        <dsp:cNvPr id="0" name=""/>
        <dsp:cNvSpPr/>
      </dsp:nvSpPr>
      <dsp:spPr>
        <a:xfrm>
          <a:off x="5599972" y="302433"/>
          <a:ext cx="2432520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7CB8A2-1DBE-4A37-9FBC-F42CA049AE07}">
      <dsp:nvSpPr>
        <dsp:cNvPr id="0" name=""/>
        <dsp:cNvSpPr/>
      </dsp:nvSpPr>
      <dsp:spPr>
        <a:xfrm rot="10800000">
          <a:off x="5599972" y="2268251"/>
          <a:ext cx="2432520" cy="277230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Меланома</a:t>
          </a:r>
          <a:r>
            <a:rPr lang="ru-RU" sz="1800" kern="1200" dirty="0"/>
            <a:t> – злокачественное новообразование</a:t>
          </a:r>
        </a:p>
      </dsp:txBody>
      <dsp:txXfrm rot="10800000">
        <a:off x="5674780" y="2268251"/>
        <a:ext cx="2282904" cy="269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46951-0DCD-43A5-994E-2C2A40B928C6}">
      <dsp:nvSpPr>
        <dsp:cNvPr id="0" name=""/>
        <dsp:cNvSpPr/>
      </dsp:nvSpPr>
      <dsp:spPr>
        <a:xfrm>
          <a:off x="-6350946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25D1E-216F-4E54-B4E9-A27ED1A59ECB}">
      <dsp:nvSpPr>
        <dsp:cNvPr id="0" name=""/>
        <dsp:cNvSpPr/>
      </dsp:nvSpPr>
      <dsp:spPr>
        <a:xfrm>
          <a:off x="632479" y="431806"/>
          <a:ext cx="7568732" cy="8640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Избегайте пребывания на солнце в часы его наибольшей активности с 10.00 до 16.00</a:t>
          </a:r>
        </a:p>
      </dsp:txBody>
      <dsp:txXfrm>
        <a:off x="632479" y="431806"/>
        <a:ext cx="7568732" cy="864061"/>
      </dsp:txXfrm>
    </dsp:sp>
    <dsp:sp modelId="{05A5AFF8-C1B6-41A4-8534-C3A07560C07C}">
      <dsp:nvSpPr>
        <dsp:cNvPr id="0" name=""/>
        <dsp:cNvSpPr/>
      </dsp:nvSpPr>
      <dsp:spPr>
        <a:xfrm>
          <a:off x="92440" y="323798"/>
          <a:ext cx="1080076" cy="10800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7215E-4648-4F50-8A23-A66CBC06D7B1}">
      <dsp:nvSpPr>
        <dsp:cNvPr id="0" name=""/>
        <dsp:cNvSpPr/>
      </dsp:nvSpPr>
      <dsp:spPr>
        <a:xfrm>
          <a:off x="1127865" y="1728122"/>
          <a:ext cx="7073345" cy="864061"/>
        </a:xfrm>
        <a:prstGeom prst="rect">
          <a:avLst/>
        </a:prstGeom>
        <a:solidFill>
          <a:schemeClr val="bg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Не подвергайте прямому солнечному воздействию  детей грудного и младшего возраста</a:t>
          </a:r>
        </a:p>
      </dsp:txBody>
      <dsp:txXfrm>
        <a:off x="1127865" y="1728122"/>
        <a:ext cx="7073345" cy="864061"/>
      </dsp:txXfrm>
    </dsp:sp>
    <dsp:sp modelId="{1918A824-2FA3-49F9-B6DF-C7289250D1DE}">
      <dsp:nvSpPr>
        <dsp:cNvPr id="0" name=""/>
        <dsp:cNvSpPr/>
      </dsp:nvSpPr>
      <dsp:spPr>
        <a:xfrm>
          <a:off x="587827" y="1620115"/>
          <a:ext cx="1080076" cy="1080076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-8000" r="-11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F15F7-787D-42DE-9BCC-9609B2715609}">
      <dsp:nvSpPr>
        <dsp:cNvPr id="0" name=""/>
        <dsp:cNvSpPr/>
      </dsp:nvSpPr>
      <dsp:spPr>
        <a:xfrm>
          <a:off x="1127865" y="3024439"/>
          <a:ext cx="7073345" cy="864061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Используйте головной убор, солнцезащитные очки, светлую одежду для защиты себя и ребенка</a:t>
          </a:r>
        </a:p>
      </dsp:txBody>
      <dsp:txXfrm>
        <a:off x="1127865" y="3024439"/>
        <a:ext cx="7073345" cy="864061"/>
      </dsp:txXfrm>
    </dsp:sp>
    <dsp:sp modelId="{B626FFBE-22FE-4B51-9961-492F9DBBDF32}">
      <dsp:nvSpPr>
        <dsp:cNvPr id="0" name=""/>
        <dsp:cNvSpPr/>
      </dsp:nvSpPr>
      <dsp:spPr>
        <a:xfrm>
          <a:off x="587827" y="2916432"/>
          <a:ext cx="1080076" cy="1080076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t="-9000" b="-17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D0827-25EE-4BF5-8486-51F922352583}">
      <dsp:nvSpPr>
        <dsp:cNvPr id="0" name=""/>
        <dsp:cNvSpPr/>
      </dsp:nvSpPr>
      <dsp:spPr>
        <a:xfrm>
          <a:off x="632479" y="4320756"/>
          <a:ext cx="7568732" cy="8640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Всегда перед выходом на солнце наносите солнцезащитное средство широкого спектра действия с фактором защиты, подходящим для вашего типа кожи</a:t>
          </a:r>
        </a:p>
      </dsp:txBody>
      <dsp:txXfrm>
        <a:off x="632479" y="4320756"/>
        <a:ext cx="7568732" cy="864061"/>
      </dsp:txXfrm>
    </dsp:sp>
    <dsp:sp modelId="{A093CFD3-85D6-4102-B896-7CF5BE2CACF3}">
      <dsp:nvSpPr>
        <dsp:cNvPr id="0" name=""/>
        <dsp:cNvSpPr/>
      </dsp:nvSpPr>
      <dsp:spPr>
        <a:xfrm>
          <a:off x="92440" y="4212748"/>
          <a:ext cx="1080076" cy="1080076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l="2000" r="-19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39DAA-6599-47D5-B781-3C1D1BCD9595}">
      <dsp:nvSpPr>
        <dsp:cNvPr id="0" name=""/>
        <dsp:cNvSpPr/>
      </dsp:nvSpPr>
      <dsp:spPr>
        <a:xfrm rot="5400000">
          <a:off x="4716720" y="-1892488"/>
          <a:ext cx="835405" cy="483239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takzdorovo.ru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budzdorovperm.ru</a:t>
          </a:r>
          <a:endParaRPr lang="ru-RU" sz="2200" kern="1200" dirty="0"/>
        </a:p>
      </dsp:txBody>
      <dsp:txXfrm rot="-5400000">
        <a:off x="2718224" y="146789"/>
        <a:ext cx="4791617" cy="753843"/>
      </dsp:txXfrm>
    </dsp:sp>
    <dsp:sp modelId="{D836387E-C453-4CA8-A1CC-6498ED3BC226}">
      <dsp:nvSpPr>
        <dsp:cNvPr id="0" name=""/>
        <dsp:cNvSpPr/>
      </dsp:nvSpPr>
      <dsp:spPr>
        <a:xfrm>
          <a:off x="0" y="1582"/>
          <a:ext cx="2718223" cy="10442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Полезные сайты</a:t>
          </a:r>
        </a:p>
      </dsp:txBody>
      <dsp:txXfrm>
        <a:off x="50976" y="52558"/>
        <a:ext cx="2616271" cy="942304"/>
      </dsp:txXfrm>
    </dsp:sp>
    <dsp:sp modelId="{5456D586-D502-4EF6-8821-074A0EA46464}">
      <dsp:nvSpPr>
        <dsp:cNvPr id="0" name=""/>
        <dsp:cNvSpPr/>
      </dsp:nvSpPr>
      <dsp:spPr>
        <a:xfrm rot="5400000">
          <a:off x="4716720" y="-796019"/>
          <a:ext cx="835405" cy="483239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Помощь бесплатная</a:t>
          </a:r>
        </a:p>
      </dsp:txBody>
      <dsp:txXfrm rot="-5400000">
        <a:off x="2718224" y="1243258"/>
        <a:ext cx="4791617" cy="753843"/>
      </dsp:txXfrm>
    </dsp:sp>
    <dsp:sp modelId="{B5C6570B-105D-48A3-B403-51DFBE891E5E}">
      <dsp:nvSpPr>
        <dsp:cNvPr id="0" name=""/>
        <dsp:cNvSpPr/>
      </dsp:nvSpPr>
      <dsp:spPr>
        <a:xfrm>
          <a:off x="0" y="1098051"/>
          <a:ext cx="2718223" cy="10442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Пермский онкологический диспансер</a:t>
          </a:r>
        </a:p>
      </dsp:txBody>
      <dsp:txXfrm>
        <a:off x="50976" y="1149027"/>
        <a:ext cx="2616271" cy="942304"/>
      </dsp:txXfrm>
    </dsp:sp>
    <dsp:sp modelId="{E1540248-426B-4593-B7FE-CE88226BA7FF}">
      <dsp:nvSpPr>
        <dsp:cNvPr id="0" name=""/>
        <dsp:cNvSpPr/>
      </dsp:nvSpPr>
      <dsp:spPr>
        <a:xfrm rot="5400000">
          <a:off x="4716720" y="300450"/>
          <a:ext cx="835405" cy="483239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Помощь бесплатная</a:t>
          </a:r>
        </a:p>
      </dsp:txBody>
      <dsp:txXfrm rot="-5400000">
        <a:off x="2718224" y="2339728"/>
        <a:ext cx="4791617" cy="753843"/>
      </dsp:txXfrm>
    </dsp:sp>
    <dsp:sp modelId="{0E698936-8046-4E88-8459-19534E42BAC7}">
      <dsp:nvSpPr>
        <dsp:cNvPr id="0" name=""/>
        <dsp:cNvSpPr/>
      </dsp:nvSpPr>
      <dsp:spPr>
        <a:xfrm>
          <a:off x="0" y="2194521"/>
          <a:ext cx="2718223" cy="10442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Поликлиника по месту жительства</a:t>
          </a:r>
        </a:p>
      </dsp:txBody>
      <dsp:txXfrm>
        <a:off x="50976" y="2245497"/>
        <a:ext cx="2616271" cy="942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69E140-1C83-4FB6-87ED-D90DC3C2413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Профилактика меланомы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CC4A-9293-4D35-8C4B-EC6CAC260A5B}"/>
              </a:ext>
            </a:extLst>
          </p:cNvPr>
          <p:cNvSpPr txBox="1"/>
          <p:nvPr/>
        </p:nvSpPr>
        <p:spPr>
          <a:xfrm>
            <a:off x="2123728" y="558924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ГБУЗ ПК «ЦМП»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Коми-Пермяцкий филиал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0614" y="3789040"/>
            <a:ext cx="7778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 мая – день меланомы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6463" y="260648"/>
            <a:ext cx="77724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Кто поможет?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77960685"/>
              </p:ext>
            </p:extLst>
          </p:nvPr>
        </p:nvGraphicFramePr>
        <p:xfrm>
          <a:off x="899592" y="1268760"/>
          <a:ext cx="755062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цмп\РАК\меланома\banqwn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2" y="4797152"/>
            <a:ext cx="7694638" cy="1534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2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683568" y="5085184"/>
            <a:ext cx="7920880" cy="15841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srgbClr val="C00000"/>
                </a:solidFill>
                <a:latin typeface="Arial"/>
              </a:rPr>
              <a:t>Меланома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 — злокачественная опухоль, развивающаяся из меланоцитов — пигментных клеток, продуцирующих меланин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868"/>
            <a:ext cx="7416824" cy="44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50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9333" y="407377"/>
            <a:ext cx="7772400" cy="82124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Что такое меланома</a:t>
            </a:r>
            <a:r>
              <a:rPr lang="ru-RU" sz="32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7" name="Рисунок 6" descr="http://cmpmos.ru/wp-content/uploads/2016/05/melanoma-cm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80831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0638467"/>
              </p:ext>
            </p:extLst>
          </p:nvPr>
        </p:nvGraphicFramePr>
        <p:xfrm>
          <a:off x="251520" y="1556792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598" y="188640"/>
            <a:ext cx="7772400" cy="864096"/>
          </a:xfrm>
        </p:spPr>
        <p:txBody>
          <a:bodyPr anchor="t"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Факторы риска развития меланомы</a:t>
            </a:r>
          </a:p>
        </p:txBody>
      </p:sp>
      <p:pic>
        <p:nvPicPr>
          <p:cNvPr id="4098" name="Picture 2" descr="D:\цмп\РАК\меланома\melanoma-1021x102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860"/>
          <a:stretch/>
        </p:blipFill>
        <p:spPr bwMode="auto">
          <a:xfrm>
            <a:off x="427176" y="908720"/>
            <a:ext cx="824928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>
            <a:hlinkClick r:id="" action="ppaction://noaction" highlightClick="1"/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52788963"/>
              </p:ext>
            </p:extLst>
          </p:nvPr>
        </p:nvGraphicFramePr>
        <p:xfrm>
          <a:off x="323529" y="2924945"/>
          <a:ext cx="835292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3142" y="2504192"/>
            <a:ext cx="8203313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Подвержен  ли я риску развития меланомы?</a:t>
            </a:r>
          </a:p>
        </p:txBody>
      </p:sp>
    </p:spTree>
    <p:extLst>
      <p:ext uri="{BB962C8B-B14F-4D97-AF65-F5344CB8AC3E}">
        <p14:creationId xmlns:p14="http://schemas.microsoft.com/office/powerpoint/2010/main" val="120335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4109" y="188640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Симптомы меланомы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61062219"/>
              </p:ext>
            </p:extLst>
          </p:nvPr>
        </p:nvGraphicFramePr>
        <p:xfrm>
          <a:off x="251520" y="908720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7544" y="5949280"/>
            <a:ext cx="849694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Roboto-Slab"/>
              </a:rPr>
              <a:t>Заболеваемость меланомой в Пермском крае: 5–7 человек на 100 тысяч населения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9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4109" y="188640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Внимание, родинка!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2546323"/>
              </p:ext>
            </p:extLst>
          </p:nvPr>
        </p:nvGraphicFramePr>
        <p:xfrm>
          <a:off x="251520" y="1124744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03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4109" y="188640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Как распознать, что это?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60071144"/>
              </p:ext>
            </p:extLst>
          </p:nvPr>
        </p:nvGraphicFramePr>
        <p:xfrm>
          <a:off x="539552" y="1340768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24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64807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Как распознать меланому?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80502" y="1036642"/>
            <a:ext cx="4320480" cy="4608511"/>
          </a:xfrm>
        </p:spPr>
        <p:txBody>
          <a:bodyPr>
            <a:normAutofit/>
          </a:bodyPr>
          <a:lstStyle/>
          <a:p>
            <a:pPr marL="514350" indent="-514350" fontAlgn="base">
              <a:buClr>
                <a:schemeClr val="tx2"/>
              </a:buClr>
              <a:buSzPct val="105000"/>
              <a:buFont typeface="+mj-lt"/>
              <a:buAutoNum type="alphaUcPeriod"/>
            </a:pPr>
            <a:r>
              <a:rPr lang="ru-RU" dirty="0" err="1"/>
              <a:t>Ассиметрия</a:t>
            </a:r>
            <a:r>
              <a:rPr lang="ru-RU" dirty="0"/>
              <a:t>, имеет неопределенные контуры</a:t>
            </a:r>
          </a:p>
          <a:p>
            <a:pPr marL="514350" indent="-514350" fontAlgn="base">
              <a:buClr>
                <a:schemeClr val="tx2"/>
              </a:buClr>
              <a:buSzPct val="105000"/>
              <a:buFont typeface="+mj-lt"/>
              <a:buAutoNum type="alphaUcPeriod"/>
            </a:pPr>
            <a:r>
              <a:rPr lang="ru-RU" dirty="0"/>
              <a:t>Неровные (нечеткие)</a:t>
            </a:r>
            <a:br>
              <a:rPr lang="ru-RU" dirty="0"/>
            </a:br>
            <a:r>
              <a:rPr lang="ru-RU" dirty="0"/>
              <a:t>края, размытые границы</a:t>
            </a:r>
          </a:p>
          <a:p>
            <a:pPr marL="514350" indent="-514350" fontAlgn="base">
              <a:buClr>
                <a:schemeClr val="tx2"/>
              </a:buClr>
              <a:buSzPct val="105000"/>
              <a:buFont typeface="+mj-lt"/>
              <a:buAutoNum type="alphaUcPeriod"/>
            </a:pPr>
            <a:r>
              <a:rPr lang="ru-RU" dirty="0"/>
              <a:t>Изменение цвета на красный, розовый, черный или коричневый</a:t>
            </a:r>
          </a:p>
          <a:p>
            <a:pPr marL="514350" indent="-514350" fontAlgn="base">
              <a:buClr>
                <a:schemeClr val="tx2"/>
              </a:buClr>
              <a:buSzPct val="105000"/>
              <a:buFont typeface="+mj-lt"/>
              <a:buAutoNum type="alphaUcPeriod"/>
            </a:pPr>
            <a:r>
              <a:rPr lang="ru-RU" dirty="0"/>
              <a:t>Увеличение размера, чаще более 6 мм</a:t>
            </a:r>
          </a:p>
          <a:p>
            <a:pPr marL="514350" indent="-514350" fontAlgn="base">
              <a:buAutoNum type="arabicPeriod"/>
            </a:pPr>
            <a:endParaRPr lang="ru-RU" dirty="0">
              <a:solidFill>
                <a:srgbClr val="C00000"/>
              </a:solidFill>
            </a:endParaRPr>
          </a:p>
          <a:p>
            <a:pPr marL="514350" indent="-514350" fontAlgn="base">
              <a:buAutoNum type="arabicPeriod"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цмп\РАК\меланома\priznaki-opasnyh-rodino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6"/>
          <a:stretch/>
        </p:blipFill>
        <p:spPr bwMode="auto">
          <a:xfrm>
            <a:off x="4932040" y="908720"/>
            <a:ext cx="3707588" cy="47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процесс 8"/>
          <p:cNvSpPr/>
          <p:nvPr/>
        </p:nvSpPr>
        <p:spPr>
          <a:xfrm>
            <a:off x="544818" y="5770447"/>
            <a:ext cx="8280920" cy="86409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Если Вы обнаружили у себя один или несколько вышеперечисленных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признаков, обязательно обратитесь к врачу!</a:t>
            </a:r>
          </a:p>
        </p:txBody>
      </p:sp>
    </p:spTree>
    <p:extLst>
      <p:ext uri="{BB962C8B-B14F-4D97-AF65-F5344CB8AC3E}">
        <p14:creationId xmlns:p14="http://schemas.microsoft.com/office/powerpoint/2010/main" val="191056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7453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Как защитить свою кожу?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31173741"/>
              </p:ext>
            </p:extLst>
          </p:nvPr>
        </p:nvGraphicFramePr>
        <p:xfrm>
          <a:off x="395536" y="836712"/>
          <a:ext cx="82809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05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1">
      <a:dk1>
        <a:sysClr val="windowText" lastClr="000000"/>
      </a:dk1>
      <a:lt1>
        <a:sysClr val="window" lastClr="FFFFFF"/>
      </a:lt1>
      <a:dk2>
        <a:srgbClr val="335A14"/>
      </a:dk2>
      <a:lt2>
        <a:srgbClr val="FEE29C"/>
      </a:lt2>
      <a:accent1>
        <a:srgbClr val="87D447"/>
      </a:accent1>
      <a:accent2>
        <a:srgbClr val="C00000"/>
      </a:accent2>
      <a:accent3>
        <a:srgbClr val="FFC000"/>
      </a:accent3>
      <a:accent4>
        <a:srgbClr val="00ADDC"/>
      </a:accent4>
      <a:accent5>
        <a:srgbClr val="00ADDC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6521</TotalTime>
  <Words>440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Roboto-Slab</vt:lpstr>
      <vt:lpstr>Wingdings 2</vt:lpstr>
      <vt:lpstr>Справедливость</vt:lpstr>
      <vt:lpstr>Профилактика меланомы</vt:lpstr>
      <vt:lpstr>Презентация PowerPoint</vt:lpstr>
      <vt:lpstr>Что такое меланома?</vt:lpstr>
      <vt:lpstr>Факторы риска развития меланомы</vt:lpstr>
      <vt:lpstr>Симптомы меланомы</vt:lpstr>
      <vt:lpstr>Внимание, родинка!</vt:lpstr>
      <vt:lpstr>Как распознать, что это?</vt:lpstr>
      <vt:lpstr>Как распознать меланому?</vt:lpstr>
      <vt:lpstr>Как защитить свою кожу?</vt:lpstr>
      <vt:lpstr>Кто поможет?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344</cp:revision>
  <cp:lastPrinted>2020-04-29T10:18:26Z</cp:lastPrinted>
  <dcterms:created xsi:type="dcterms:W3CDTF">2018-02-28T07:05:19Z</dcterms:created>
  <dcterms:modified xsi:type="dcterms:W3CDTF">2020-05-07T04:08:17Z</dcterms:modified>
</cp:coreProperties>
</file>