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510" r:id="rId4"/>
    <p:sldId id="511" r:id="rId5"/>
    <p:sldId id="258" r:id="rId6"/>
    <p:sldId id="282" r:id="rId7"/>
    <p:sldId id="512" r:id="rId8"/>
    <p:sldId id="513" r:id="rId9"/>
    <p:sldId id="508" r:id="rId10"/>
    <p:sldId id="509" r:id="rId11"/>
    <p:sldId id="28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6126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Розничные продажи алкогольной продукции на душу населения (в литрах) 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Розничные продажи алкогольной продукции на душу населения                                 (в литрах) 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базовое значение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strCache>
            </c:strRef>
          </c:cat>
          <c:val>
            <c:numRef>
              <c:f>Лист1!$B$2:$I$2</c:f>
              <c:numCache>
                <c:formatCode>General</c:formatCode>
                <c:ptCount val="8"/>
                <c:pt idx="0">
                  <c:v>6.6</c:v>
                </c:pt>
                <c:pt idx="1">
                  <c:v>6.5</c:v>
                </c:pt>
                <c:pt idx="2">
                  <c:v>6.4</c:v>
                </c:pt>
                <c:pt idx="3">
                  <c:v>6.3</c:v>
                </c:pt>
                <c:pt idx="4">
                  <c:v>6.2</c:v>
                </c:pt>
                <c:pt idx="5">
                  <c:v>6.2</c:v>
                </c:pt>
                <c:pt idx="6">
                  <c:v>6.1</c:v>
                </c:pt>
                <c:pt idx="7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AC-4289-A1AA-39B30255AD6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9449600"/>
        <c:axId val="65089920"/>
      </c:lineChart>
      <c:catAx>
        <c:axId val="49449600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extTo"/>
        <c:crossAx val="65089920"/>
        <c:crosses val="autoZero"/>
        <c:auto val="1"/>
        <c:lblAlgn val="ctr"/>
        <c:lblOffset val="100"/>
        <c:noMultiLvlLbl val="0"/>
      </c:catAx>
      <c:valAx>
        <c:axId val="65089920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49449600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Смертность лиц трудоспособного возраста (на 100 тыс. населения)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Мужчины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базовое значение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strCache>
            </c:strRef>
          </c:cat>
          <c:val>
            <c:numRef>
              <c:f>Лист1!$B$2:$I$2</c:f>
              <c:numCache>
                <c:formatCode>General</c:formatCode>
                <c:ptCount val="8"/>
                <c:pt idx="0">
                  <c:v>887.7</c:v>
                </c:pt>
                <c:pt idx="1">
                  <c:v>855.5</c:v>
                </c:pt>
                <c:pt idx="2">
                  <c:v>822.9</c:v>
                </c:pt>
                <c:pt idx="3">
                  <c:v>781.9</c:v>
                </c:pt>
                <c:pt idx="4">
                  <c:v>740.9</c:v>
                </c:pt>
                <c:pt idx="5">
                  <c:v>705.9</c:v>
                </c:pt>
                <c:pt idx="6">
                  <c:v>675.7</c:v>
                </c:pt>
                <c:pt idx="7">
                  <c:v>640.29999999999995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FD-4B08-9892-8EBE08F3F602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Женщины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базовое значение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strCache>
            </c:strRef>
          </c:cat>
          <c:val>
            <c:numRef>
              <c:f>Лист1!$B$3:$I$3</c:f>
              <c:numCache>
                <c:formatCode>General</c:formatCode>
                <c:ptCount val="8"/>
                <c:pt idx="0">
                  <c:v>272.3</c:v>
                </c:pt>
                <c:pt idx="1">
                  <c:v>269.2</c:v>
                </c:pt>
                <c:pt idx="2">
                  <c:v>266.60000000000002</c:v>
                </c:pt>
                <c:pt idx="3">
                  <c:v>262.7</c:v>
                </c:pt>
                <c:pt idx="4">
                  <c:v>258.8</c:v>
                </c:pt>
                <c:pt idx="5">
                  <c:v>254.9</c:v>
                </c:pt>
                <c:pt idx="6">
                  <c:v>249.7</c:v>
                </c:pt>
                <c:pt idx="7">
                  <c:v>244.5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FD-4B08-9892-8EBE08F3F60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5132032"/>
        <c:axId val="65133568"/>
      </c:lineChart>
      <c:catAx>
        <c:axId val="65132032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65133568"/>
        <c:crosses val="autoZero"/>
        <c:auto val="1"/>
        <c:lblAlgn val="ctr"/>
        <c:lblOffset val="100"/>
        <c:noMultiLvlLbl val="0"/>
      </c:catAx>
      <c:valAx>
        <c:axId val="6513356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651320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6515399967204328"/>
          <c:y val="0.90349965471224469"/>
          <c:w val="0.50778697211968027"/>
          <c:h val="4.5277713482665356E-2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04F01A-577C-41D9-B7E5-CC0B8F37AD35}" type="doc">
      <dgm:prSet loTypeId="urn:microsoft.com/office/officeart/2005/8/layout/vList4" loCatId="picture" qsTypeId="urn:microsoft.com/office/officeart/2005/8/quickstyle/simple1" qsCatId="simple" csTypeId="urn:microsoft.com/office/officeart/2005/8/colors/accent5_1" csCatId="accent5" phldr="1"/>
      <dgm:spPr/>
    </dgm:pt>
    <dgm:pt modelId="{969D24E1-A26E-4B9D-B7E3-612250CBA500}">
      <dgm:prSet phldrT="[Текст]" custT="1"/>
      <dgm:spPr/>
      <dgm:t>
        <a:bodyPr/>
        <a:lstStyle/>
        <a:p>
          <a:r>
            <a:rPr lang="ru-RU" sz="1800" dirty="0">
              <a:cs typeface="Times New Roman" pitchFamily="18" charset="0"/>
            </a:rPr>
            <a:t>Указ Президента Российской Федерации  от 07 мая 2018 года  № 204 «О национальных целях и стратегических задачах развития Российской Федерации на период до 2024 года»</a:t>
          </a:r>
          <a:endParaRPr lang="ru-RU" sz="1800" dirty="0"/>
        </a:p>
      </dgm:t>
    </dgm:pt>
    <dgm:pt modelId="{6A4B6163-417A-432C-879E-D8D83E950346}" type="parTrans" cxnId="{F4DE1E05-85C9-4A60-8CB5-6B2B23D0ECE4}">
      <dgm:prSet/>
      <dgm:spPr/>
      <dgm:t>
        <a:bodyPr/>
        <a:lstStyle/>
        <a:p>
          <a:endParaRPr lang="ru-RU" sz="1800"/>
        </a:p>
      </dgm:t>
    </dgm:pt>
    <dgm:pt modelId="{DA7B9F1D-91C2-4AFE-9969-C26273EB0218}" type="sibTrans" cxnId="{F4DE1E05-85C9-4A60-8CB5-6B2B23D0ECE4}">
      <dgm:prSet/>
      <dgm:spPr/>
      <dgm:t>
        <a:bodyPr/>
        <a:lstStyle/>
        <a:p>
          <a:endParaRPr lang="ru-RU" sz="1800"/>
        </a:p>
      </dgm:t>
    </dgm:pt>
    <dgm:pt modelId="{9E33CB9B-61A6-497A-AD1A-9A6E82197903}" type="pres">
      <dgm:prSet presAssocID="{2404F01A-577C-41D9-B7E5-CC0B8F37AD35}" presName="linear" presStyleCnt="0">
        <dgm:presLayoutVars>
          <dgm:dir/>
          <dgm:resizeHandles val="exact"/>
        </dgm:presLayoutVars>
      </dgm:prSet>
      <dgm:spPr/>
    </dgm:pt>
    <dgm:pt modelId="{DAC8D483-83B5-4416-B741-FFDE7F243096}" type="pres">
      <dgm:prSet presAssocID="{969D24E1-A26E-4B9D-B7E3-612250CBA500}" presName="comp" presStyleCnt="0"/>
      <dgm:spPr/>
    </dgm:pt>
    <dgm:pt modelId="{2853B920-A1B8-4BA7-BB81-2735D16C24E4}" type="pres">
      <dgm:prSet presAssocID="{969D24E1-A26E-4B9D-B7E3-612250CBA500}" presName="box" presStyleLbl="node1" presStyleIdx="0" presStyleCnt="1"/>
      <dgm:spPr/>
    </dgm:pt>
    <dgm:pt modelId="{418EA276-B314-4842-B79C-71D990074F66}" type="pres">
      <dgm:prSet presAssocID="{969D24E1-A26E-4B9D-B7E3-612250CBA500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extLst>
        <a:ext uri="{E40237B7-FDA0-4F09-8148-C483321AD2D9}">
          <dgm14:cNvPr xmlns:dgm14="http://schemas.microsoft.com/office/drawing/2010/diagram" id="0" name="" descr="C:\Documents and Settings\Администратор\Рабочий стол\путин.JPG"/>
        </a:ext>
      </dgm:extLst>
    </dgm:pt>
    <dgm:pt modelId="{F34945F7-8D78-4E9A-80C0-9E454A712A4E}" type="pres">
      <dgm:prSet presAssocID="{969D24E1-A26E-4B9D-B7E3-612250CBA500}" presName="text" presStyleLbl="node1" presStyleIdx="0" presStyleCnt="1">
        <dgm:presLayoutVars>
          <dgm:bulletEnabled val="1"/>
        </dgm:presLayoutVars>
      </dgm:prSet>
      <dgm:spPr/>
    </dgm:pt>
  </dgm:ptLst>
  <dgm:cxnLst>
    <dgm:cxn modelId="{F4DE1E05-85C9-4A60-8CB5-6B2B23D0ECE4}" srcId="{2404F01A-577C-41D9-B7E5-CC0B8F37AD35}" destId="{969D24E1-A26E-4B9D-B7E3-612250CBA500}" srcOrd="0" destOrd="0" parTransId="{6A4B6163-417A-432C-879E-D8D83E950346}" sibTransId="{DA7B9F1D-91C2-4AFE-9969-C26273EB0218}"/>
    <dgm:cxn modelId="{8812D548-9872-4738-8243-C30DE60ABF7A}" type="presOf" srcId="{969D24E1-A26E-4B9D-B7E3-612250CBA500}" destId="{2853B920-A1B8-4BA7-BB81-2735D16C24E4}" srcOrd="0" destOrd="0" presId="urn:microsoft.com/office/officeart/2005/8/layout/vList4"/>
    <dgm:cxn modelId="{7255A276-331D-497E-B21D-763CBFD2028A}" type="presOf" srcId="{2404F01A-577C-41D9-B7E5-CC0B8F37AD35}" destId="{9E33CB9B-61A6-497A-AD1A-9A6E82197903}" srcOrd="0" destOrd="0" presId="urn:microsoft.com/office/officeart/2005/8/layout/vList4"/>
    <dgm:cxn modelId="{A316F9E1-8DAC-4865-AD56-49994843215F}" type="presOf" srcId="{969D24E1-A26E-4B9D-B7E3-612250CBA500}" destId="{F34945F7-8D78-4E9A-80C0-9E454A712A4E}" srcOrd="1" destOrd="0" presId="urn:microsoft.com/office/officeart/2005/8/layout/vList4"/>
    <dgm:cxn modelId="{637FBA3B-5F50-4411-B353-93F412019926}" type="presParOf" srcId="{9E33CB9B-61A6-497A-AD1A-9A6E82197903}" destId="{DAC8D483-83B5-4416-B741-FFDE7F243096}" srcOrd="0" destOrd="0" presId="urn:microsoft.com/office/officeart/2005/8/layout/vList4"/>
    <dgm:cxn modelId="{D873E19B-C5B3-4CCA-93E1-8AB344BD49A1}" type="presParOf" srcId="{DAC8D483-83B5-4416-B741-FFDE7F243096}" destId="{2853B920-A1B8-4BA7-BB81-2735D16C24E4}" srcOrd="0" destOrd="0" presId="urn:microsoft.com/office/officeart/2005/8/layout/vList4"/>
    <dgm:cxn modelId="{B887EBC4-2082-4A73-8A30-FEFFC0F117F8}" type="presParOf" srcId="{DAC8D483-83B5-4416-B741-FFDE7F243096}" destId="{418EA276-B314-4842-B79C-71D990074F66}" srcOrd="1" destOrd="0" presId="urn:microsoft.com/office/officeart/2005/8/layout/vList4"/>
    <dgm:cxn modelId="{5912E68D-6B5E-48F2-97A1-BFF75C9C8E82}" type="presParOf" srcId="{DAC8D483-83B5-4416-B741-FFDE7F243096}" destId="{F34945F7-8D78-4E9A-80C0-9E454A712A4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1D4D758-93FF-4987-9FC3-51734788C5F3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3B30A8CC-D9AB-426F-B9F6-F7358A85D9A6}">
      <dgm:prSet/>
      <dgm:spPr/>
      <dgm:t>
        <a:bodyPr/>
        <a:lstStyle/>
        <a:p>
          <a:pPr rtl="0"/>
          <a:r>
            <a:rPr lang="ru-RU" b="1" u="none" dirty="0">
              <a:solidFill>
                <a:srgbClr val="C00000"/>
              </a:solidFill>
            </a:rPr>
            <a:t>Цель</a:t>
          </a:r>
        </a:p>
      </dgm:t>
    </dgm:pt>
    <dgm:pt modelId="{350A4761-F919-46A5-BBA8-47F4E593AAD6}" type="parTrans" cxnId="{8C83CCAD-F1FE-431B-9F40-A588E8B2B05C}">
      <dgm:prSet/>
      <dgm:spPr/>
      <dgm:t>
        <a:bodyPr/>
        <a:lstStyle/>
        <a:p>
          <a:endParaRPr lang="ru-RU" u="none">
            <a:solidFill>
              <a:schemeClr val="tx1"/>
            </a:solidFill>
          </a:endParaRPr>
        </a:p>
      </dgm:t>
    </dgm:pt>
    <dgm:pt modelId="{3C82F76D-9818-4FEB-9CEA-4C946FA9DF19}" type="sibTrans" cxnId="{8C83CCAD-F1FE-431B-9F40-A588E8B2B05C}">
      <dgm:prSet/>
      <dgm:spPr/>
      <dgm:t>
        <a:bodyPr/>
        <a:lstStyle/>
        <a:p>
          <a:endParaRPr lang="ru-RU" u="none">
            <a:solidFill>
              <a:schemeClr val="tx1"/>
            </a:solidFill>
          </a:endParaRPr>
        </a:p>
      </dgm:t>
    </dgm:pt>
    <dgm:pt modelId="{4ABC20C7-7375-437B-B5A7-D6DBD1DC1A16}">
      <dgm:prSet/>
      <dgm:spPr/>
      <dgm:t>
        <a:bodyPr/>
        <a:lstStyle/>
        <a:p>
          <a:pPr rtl="0"/>
          <a:r>
            <a:rPr lang="ru-RU" u="none" dirty="0"/>
            <a:t>недостаточная мотивация к заботе о своем здоровье;</a:t>
          </a:r>
        </a:p>
      </dgm:t>
    </dgm:pt>
    <dgm:pt modelId="{69EE6987-1E32-4469-8206-C5A0AB8AD29B}" type="parTrans" cxnId="{35581F84-195D-4AB1-9F21-22779D3978BB}">
      <dgm:prSet/>
      <dgm:spPr/>
      <dgm:t>
        <a:bodyPr/>
        <a:lstStyle/>
        <a:p>
          <a:endParaRPr lang="ru-RU" u="none">
            <a:solidFill>
              <a:schemeClr val="tx1"/>
            </a:solidFill>
          </a:endParaRPr>
        </a:p>
      </dgm:t>
    </dgm:pt>
    <dgm:pt modelId="{8C691FD4-33F6-4F77-821E-DED6CA374620}" type="sibTrans" cxnId="{35581F84-195D-4AB1-9F21-22779D3978BB}">
      <dgm:prSet/>
      <dgm:spPr/>
      <dgm:t>
        <a:bodyPr/>
        <a:lstStyle/>
        <a:p>
          <a:endParaRPr lang="ru-RU" u="none">
            <a:solidFill>
              <a:schemeClr val="tx1"/>
            </a:solidFill>
          </a:endParaRPr>
        </a:p>
      </dgm:t>
    </dgm:pt>
    <dgm:pt modelId="{D6AD8B65-D43B-4584-9F08-E8CE14EA2045}">
      <dgm:prSet/>
      <dgm:spPr/>
      <dgm:t>
        <a:bodyPr/>
        <a:lstStyle/>
        <a:p>
          <a:pPr rtl="0"/>
          <a:r>
            <a:rPr lang="ru-RU" u="none"/>
            <a:t>отсутствие определенных знаний в области укрепления здоровья </a:t>
          </a:r>
          <a:br>
            <a:rPr lang="ru-RU" u="none"/>
          </a:br>
          <a:r>
            <a:rPr lang="ru-RU" u="none"/>
            <a:t>при наличии желания заботиться о своем здоровье;</a:t>
          </a:r>
          <a:endParaRPr lang="ru-RU" u="none" dirty="0"/>
        </a:p>
      </dgm:t>
    </dgm:pt>
    <dgm:pt modelId="{F5ABDE9E-F8B2-41D9-B6DA-8D12D405CF0A}" type="parTrans" cxnId="{CD273EE7-020A-4A34-BDCA-49C9A2071B86}">
      <dgm:prSet/>
      <dgm:spPr/>
      <dgm:t>
        <a:bodyPr/>
        <a:lstStyle/>
        <a:p>
          <a:endParaRPr lang="ru-RU" u="none">
            <a:solidFill>
              <a:schemeClr val="tx1"/>
            </a:solidFill>
          </a:endParaRPr>
        </a:p>
      </dgm:t>
    </dgm:pt>
    <dgm:pt modelId="{E6EC7ED3-E6E2-445D-B11A-4A1FF4E16700}" type="sibTrans" cxnId="{CD273EE7-020A-4A34-BDCA-49C9A2071B86}">
      <dgm:prSet/>
      <dgm:spPr/>
      <dgm:t>
        <a:bodyPr/>
        <a:lstStyle/>
        <a:p>
          <a:endParaRPr lang="ru-RU" u="none">
            <a:solidFill>
              <a:schemeClr val="tx1"/>
            </a:solidFill>
          </a:endParaRPr>
        </a:p>
      </dgm:t>
    </dgm:pt>
    <dgm:pt modelId="{C6A6AA90-6A74-4667-9C0A-10E0C97268D7}">
      <dgm:prSet/>
      <dgm:spPr/>
      <dgm:t>
        <a:bodyPr/>
        <a:lstStyle/>
        <a:p>
          <a:pPr rtl="0"/>
          <a:r>
            <a:rPr lang="ru-RU" u="none"/>
            <a:t>отсутствие условий для укрепления здоровья при наличии желания заботиться о своем здоровье и наличии базовых знаний;</a:t>
          </a:r>
          <a:endParaRPr lang="ru-RU" u="none" dirty="0"/>
        </a:p>
      </dgm:t>
    </dgm:pt>
    <dgm:pt modelId="{2FEDF96A-9B57-498A-9E34-C9066C2F723F}" type="parTrans" cxnId="{C89C2B44-DB31-40DA-BDE9-164F95EF01DD}">
      <dgm:prSet/>
      <dgm:spPr/>
      <dgm:t>
        <a:bodyPr/>
        <a:lstStyle/>
        <a:p>
          <a:endParaRPr lang="ru-RU" u="none">
            <a:solidFill>
              <a:schemeClr val="tx1"/>
            </a:solidFill>
          </a:endParaRPr>
        </a:p>
      </dgm:t>
    </dgm:pt>
    <dgm:pt modelId="{3711EBAD-D598-4C1D-A36A-C68FFB153840}" type="sibTrans" cxnId="{C89C2B44-DB31-40DA-BDE9-164F95EF01DD}">
      <dgm:prSet/>
      <dgm:spPr/>
      <dgm:t>
        <a:bodyPr/>
        <a:lstStyle/>
        <a:p>
          <a:endParaRPr lang="ru-RU" u="none">
            <a:solidFill>
              <a:schemeClr val="tx1"/>
            </a:solidFill>
          </a:endParaRPr>
        </a:p>
      </dgm:t>
    </dgm:pt>
    <dgm:pt modelId="{8927DA85-D6F1-40BE-ABA8-75B901607DB3}">
      <dgm:prSet/>
      <dgm:spPr/>
      <dgm:t>
        <a:bodyPr/>
        <a:lstStyle/>
        <a:p>
          <a:pPr rtl="0"/>
          <a:r>
            <a:rPr lang="ru-RU" u="none" dirty="0"/>
            <a:t>низкая информированность о возможностях использования действующей системы здравоохранения в качестве инструмента для поддержания приемлемого уровня здоровья</a:t>
          </a:r>
          <a:endParaRPr lang="ru-RU" b="1" u="none" dirty="0"/>
        </a:p>
      </dgm:t>
    </dgm:pt>
    <dgm:pt modelId="{C73FC044-8486-4D5C-BE25-89D83927869C}" type="parTrans" cxnId="{B115D60C-8A81-458A-882E-A8D73F7DDE7E}">
      <dgm:prSet/>
      <dgm:spPr/>
      <dgm:t>
        <a:bodyPr/>
        <a:lstStyle/>
        <a:p>
          <a:endParaRPr lang="ru-RU" u="none">
            <a:solidFill>
              <a:schemeClr val="tx1"/>
            </a:solidFill>
          </a:endParaRPr>
        </a:p>
      </dgm:t>
    </dgm:pt>
    <dgm:pt modelId="{A5C9F905-9C2B-4877-AA19-C23D567918D0}" type="sibTrans" cxnId="{B115D60C-8A81-458A-882E-A8D73F7DDE7E}">
      <dgm:prSet/>
      <dgm:spPr/>
      <dgm:t>
        <a:bodyPr/>
        <a:lstStyle/>
        <a:p>
          <a:endParaRPr lang="ru-RU" u="none">
            <a:solidFill>
              <a:schemeClr val="tx1"/>
            </a:solidFill>
          </a:endParaRPr>
        </a:p>
      </dgm:t>
    </dgm:pt>
    <dgm:pt modelId="{17AB3101-DC51-47B1-BD3E-A3F9D692B89E}">
      <dgm:prSet/>
      <dgm:spPr/>
      <dgm:t>
        <a:bodyPr/>
        <a:lstStyle/>
        <a:p>
          <a:pPr rtl="0"/>
          <a:r>
            <a:rPr lang="ru-RU" b="1" u="none" dirty="0">
              <a:solidFill>
                <a:srgbClr val="C00000"/>
              </a:solidFill>
            </a:rPr>
            <a:t>Проблемы:</a:t>
          </a:r>
        </a:p>
      </dgm:t>
    </dgm:pt>
    <dgm:pt modelId="{702EADAD-71B7-47D8-A290-9419D1D11B1F}" type="parTrans" cxnId="{9F3E8F8C-C513-44A3-BAA7-2DE5DAC1FFD7}">
      <dgm:prSet/>
      <dgm:spPr/>
      <dgm:t>
        <a:bodyPr/>
        <a:lstStyle/>
        <a:p>
          <a:endParaRPr lang="ru-RU" u="none">
            <a:solidFill>
              <a:schemeClr val="tx1"/>
            </a:solidFill>
          </a:endParaRPr>
        </a:p>
      </dgm:t>
    </dgm:pt>
    <dgm:pt modelId="{53DBAF22-DF1B-4CB4-982A-BADD94D6A8DA}" type="sibTrans" cxnId="{9F3E8F8C-C513-44A3-BAA7-2DE5DAC1FFD7}">
      <dgm:prSet/>
      <dgm:spPr/>
      <dgm:t>
        <a:bodyPr/>
        <a:lstStyle/>
        <a:p>
          <a:endParaRPr lang="ru-RU" u="none">
            <a:solidFill>
              <a:schemeClr val="tx1"/>
            </a:solidFill>
          </a:endParaRPr>
        </a:p>
      </dgm:t>
    </dgm:pt>
    <dgm:pt modelId="{13547904-4CB8-4237-872A-F93EBEC5F94A}">
      <dgm:prSet/>
      <dgm:spPr/>
      <dgm:t>
        <a:bodyPr/>
        <a:lstStyle/>
        <a:p>
          <a:pPr rtl="0"/>
          <a:r>
            <a:rPr lang="ru-RU" b="1" u="none" dirty="0">
              <a:solidFill>
                <a:srgbClr val="C00000"/>
              </a:solidFill>
            </a:rPr>
            <a:t>Задачи</a:t>
          </a:r>
        </a:p>
      </dgm:t>
    </dgm:pt>
    <dgm:pt modelId="{2CAA171D-0601-47C1-A66A-EE903BA41F26}" type="parTrans" cxnId="{B776DF79-B87F-4866-B734-88362A54D882}">
      <dgm:prSet/>
      <dgm:spPr/>
      <dgm:t>
        <a:bodyPr/>
        <a:lstStyle/>
        <a:p>
          <a:endParaRPr lang="ru-RU" u="none">
            <a:solidFill>
              <a:schemeClr val="tx1"/>
            </a:solidFill>
          </a:endParaRPr>
        </a:p>
      </dgm:t>
    </dgm:pt>
    <dgm:pt modelId="{E34BD8DF-C9BB-440C-A862-4337E4BAEFC3}" type="sibTrans" cxnId="{B776DF79-B87F-4866-B734-88362A54D882}">
      <dgm:prSet/>
      <dgm:spPr/>
      <dgm:t>
        <a:bodyPr/>
        <a:lstStyle/>
        <a:p>
          <a:endParaRPr lang="ru-RU" u="none">
            <a:solidFill>
              <a:schemeClr val="tx1"/>
            </a:solidFill>
          </a:endParaRPr>
        </a:p>
      </dgm:t>
    </dgm:pt>
    <dgm:pt modelId="{8F7974FD-5693-4E7B-8397-9013DD7A7271}">
      <dgm:prSet/>
      <dgm:spPr/>
      <dgm:t>
        <a:bodyPr/>
        <a:lstStyle/>
        <a:p>
          <a:pPr rtl="0"/>
          <a:r>
            <a:rPr lang="ru-RU" u="none"/>
            <a:t>Увеличение продолжительности жизни  граждан Пермского края</a:t>
          </a:r>
          <a:endParaRPr lang="ru-RU" u="none" dirty="0"/>
        </a:p>
      </dgm:t>
    </dgm:pt>
    <dgm:pt modelId="{6934A268-C21B-4011-812B-5ED635A226E3}" type="parTrans" cxnId="{ACFBF01B-6E63-4124-ADB0-C9333FBBA0C7}">
      <dgm:prSet/>
      <dgm:spPr/>
      <dgm:t>
        <a:bodyPr/>
        <a:lstStyle/>
        <a:p>
          <a:endParaRPr lang="ru-RU" u="none">
            <a:solidFill>
              <a:schemeClr val="tx1"/>
            </a:solidFill>
          </a:endParaRPr>
        </a:p>
      </dgm:t>
    </dgm:pt>
    <dgm:pt modelId="{83E9873F-760E-4A74-BFC6-0693C1E92431}" type="sibTrans" cxnId="{ACFBF01B-6E63-4124-ADB0-C9333FBBA0C7}">
      <dgm:prSet/>
      <dgm:spPr/>
      <dgm:t>
        <a:bodyPr/>
        <a:lstStyle/>
        <a:p>
          <a:endParaRPr lang="ru-RU" u="none">
            <a:solidFill>
              <a:schemeClr val="tx1"/>
            </a:solidFill>
          </a:endParaRPr>
        </a:p>
      </dgm:t>
    </dgm:pt>
    <dgm:pt modelId="{C95BA0D4-3605-479D-95CB-0BD235138EB2}">
      <dgm:prSet/>
      <dgm:spPr/>
      <dgm:t>
        <a:bodyPr/>
        <a:lstStyle/>
        <a:p>
          <a:r>
            <a:rPr lang="ru-RU" u="none" dirty="0"/>
            <a:t>Снижение смертности граждан трудоспособного возраста в Пермском крае</a:t>
          </a:r>
        </a:p>
      </dgm:t>
    </dgm:pt>
    <dgm:pt modelId="{2EEDB26E-F08C-48F7-BA41-F1850DE2EF45}" type="parTrans" cxnId="{44ED7BF4-420E-41B8-9130-34420C999844}">
      <dgm:prSet/>
      <dgm:spPr/>
      <dgm:t>
        <a:bodyPr/>
        <a:lstStyle/>
        <a:p>
          <a:endParaRPr lang="ru-RU" u="none">
            <a:solidFill>
              <a:schemeClr val="tx1"/>
            </a:solidFill>
          </a:endParaRPr>
        </a:p>
      </dgm:t>
    </dgm:pt>
    <dgm:pt modelId="{0A7D2ED2-71DC-4CBE-A9D0-348BE3731506}" type="sibTrans" cxnId="{44ED7BF4-420E-41B8-9130-34420C999844}">
      <dgm:prSet/>
      <dgm:spPr/>
      <dgm:t>
        <a:bodyPr/>
        <a:lstStyle/>
        <a:p>
          <a:endParaRPr lang="ru-RU" u="none">
            <a:solidFill>
              <a:schemeClr val="tx1"/>
            </a:solidFill>
          </a:endParaRPr>
        </a:p>
      </dgm:t>
    </dgm:pt>
    <dgm:pt modelId="{4D11FD27-9BA2-435A-93BF-F576AEE85AAF}">
      <dgm:prSet/>
      <dgm:spPr/>
      <dgm:t>
        <a:bodyPr/>
        <a:lstStyle/>
        <a:p>
          <a:pPr rtl="0"/>
          <a:r>
            <a:rPr lang="ru-RU" u="none" dirty="0"/>
            <a:t>Увеличение доли граждан Пермского края, ведущих здоровый образ жизни</a:t>
          </a:r>
        </a:p>
      </dgm:t>
    </dgm:pt>
    <dgm:pt modelId="{38A3DEBD-DD76-4D85-9ED8-1AC0210BC19B}" type="parTrans" cxnId="{81483A08-BD8F-47C4-963C-6763C4288955}">
      <dgm:prSet/>
      <dgm:spPr/>
      <dgm:t>
        <a:bodyPr/>
        <a:lstStyle/>
        <a:p>
          <a:endParaRPr lang="ru-RU" u="none">
            <a:solidFill>
              <a:schemeClr val="tx1"/>
            </a:solidFill>
          </a:endParaRPr>
        </a:p>
      </dgm:t>
    </dgm:pt>
    <dgm:pt modelId="{266FF6A6-0E70-4F17-9128-A2E8A68414FD}" type="sibTrans" cxnId="{81483A08-BD8F-47C4-963C-6763C4288955}">
      <dgm:prSet/>
      <dgm:spPr/>
      <dgm:t>
        <a:bodyPr/>
        <a:lstStyle/>
        <a:p>
          <a:endParaRPr lang="ru-RU" u="none">
            <a:solidFill>
              <a:schemeClr val="tx1"/>
            </a:solidFill>
          </a:endParaRPr>
        </a:p>
      </dgm:t>
    </dgm:pt>
    <dgm:pt modelId="{05BA65E1-AABC-45BF-B273-018596DB9B19}">
      <dgm:prSet/>
      <dgm:spPr/>
      <dgm:t>
        <a:bodyPr/>
        <a:lstStyle/>
        <a:p>
          <a:pPr rtl="0"/>
          <a:r>
            <a:rPr lang="ru-RU" b="1" dirty="0">
              <a:solidFill>
                <a:srgbClr val="C00000"/>
              </a:solidFill>
            </a:rPr>
            <a:t>План мероприятий:</a:t>
          </a:r>
          <a:endParaRPr lang="ru-RU" b="1" u="none" dirty="0">
            <a:solidFill>
              <a:srgbClr val="C00000"/>
            </a:solidFill>
          </a:endParaRPr>
        </a:p>
      </dgm:t>
    </dgm:pt>
    <dgm:pt modelId="{EAAFC689-D688-4B21-B0AB-F9E7174DD021}" type="parTrans" cxnId="{1C83199A-E099-4B80-8608-EC148647B74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BC0C69E-D2AF-4E5C-86C4-148ECC35064E}" type="sibTrans" cxnId="{1C83199A-E099-4B80-8608-EC148647B74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78B5F1A-F2D8-4F68-ABA0-56E76724E674}">
      <dgm:prSet/>
      <dgm:spPr/>
      <dgm:t>
        <a:bodyPr/>
        <a:lstStyle/>
        <a:p>
          <a:r>
            <a:rPr lang="ru-RU" dirty="0"/>
            <a:t>Создание нормативной базы</a:t>
          </a:r>
        </a:p>
      </dgm:t>
    </dgm:pt>
    <dgm:pt modelId="{23752197-1A43-431D-86A4-CA9BAF8444C6}" type="parTrans" cxnId="{71CA6ECF-F969-4E1C-9505-EB704E2A911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C66100D-7D6C-4F74-AA29-79DDBD85A87B}" type="sibTrans" cxnId="{71CA6ECF-F969-4E1C-9505-EB704E2A911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D6AD98C-D2B1-4E94-B397-4A15534EAF5D}">
      <dgm:prSet/>
      <dgm:spPr/>
      <dgm:t>
        <a:bodyPr/>
        <a:lstStyle/>
        <a:p>
          <a:r>
            <a:rPr lang="ru-RU" dirty="0"/>
            <a:t>Информационно-коммуникационная кампания</a:t>
          </a:r>
        </a:p>
      </dgm:t>
    </dgm:pt>
    <dgm:pt modelId="{2120C9B6-2B42-42EA-9248-1CD5F718CA82}" type="parTrans" cxnId="{7146808B-2C5C-46A6-B17A-A4C01100BE6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1769E25-789D-45CE-9BAE-08936BC005FD}" type="sibTrans" cxnId="{7146808B-2C5C-46A6-B17A-A4C01100BE6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CEC2BD0-2792-48B0-A092-74FA4D5849CF}">
      <dgm:prSet/>
      <dgm:spPr/>
      <dgm:t>
        <a:bodyPr/>
        <a:lstStyle/>
        <a:p>
          <a:r>
            <a:rPr lang="ru-RU"/>
            <a:t>Обучающие мероприятия</a:t>
          </a:r>
          <a:endParaRPr lang="ru-RU" dirty="0"/>
        </a:p>
      </dgm:t>
    </dgm:pt>
    <dgm:pt modelId="{491174F7-E100-4FB0-848F-A55640823100}" type="parTrans" cxnId="{828BE182-22EE-497A-8AED-AC9C84F8DA9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913ABD8-D3B0-4E3D-8FDF-8C6AB32F223A}" type="sibTrans" cxnId="{828BE182-22EE-497A-8AED-AC9C84F8DA9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78F5BE6-3AED-41E8-8AAF-A25E79FFBC13}">
      <dgm:prSet/>
      <dgm:spPr/>
      <dgm:t>
        <a:bodyPr/>
        <a:lstStyle/>
        <a:p>
          <a:r>
            <a:rPr lang="ru-RU"/>
            <a:t>Формирование доступной и эффективной профилактической помощи населению</a:t>
          </a:r>
          <a:endParaRPr lang="ru-RU" dirty="0"/>
        </a:p>
      </dgm:t>
    </dgm:pt>
    <dgm:pt modelId="{789D5901-F776-4801-A50C-993184EEE892}" type="parTrans" cxnId="{55CF6175-794D-4D2C-AF67-F29AC7DCCC2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A36F807-F7D6-4A84-B70A-932BB5A4249F}" type="sibTrans" cxnId="{55CF6175-794D-4D2C-AF67-F29AC7DCCC2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4BEB111-4122-47C7-A0D2-B8199A5D3364}">
      <dgm:prSet/>
      <dgm:spPr/>
      <dgm:t>
        <a:bodyPr/>
        <a:lstStyle/>
        <a:p>
          <a:r>
            <a:rPr lang="ru-RU" dirty="0"/>
            <a:t>Определение перечня мероприятий, требующих доп. финансирования</a:t>
          </a:r>
        </a:p>
      </dgm:t>
    </dgm:pt>
    <dgm:pt modelId="{2AEE4443-25A7-4B63-A959-0752132F5784}" type="parTrans" cxnId="{145A4F7E-1B33-4799-AAFA-E397A19FF0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F12838-DD26-4E2B-B524-FD97239886FC}" type="sibTrans" cxnId="{145A4F7E-1B33-4799-AAFA-E397A19FF0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F2A0183-ED40-4307-ADCD-FE5769DF6C7A}">
      <dgm:prSet/>
      <dgm:spPr/>
      <dgm:t>
        <a:bodyPr/>
        <a:lstStyle/>
        <a:p>
          <a:r>
            <a:rPr lang="ru-RU"/>
            <a:t>Мониторинг и контроль</a:t>
          </a:r>
          <a:endParaRPr lang="ru-RU" dirty="0"/>
        </a:p>
      </dgm:t>
    </dgm:pt>
    <dgm:pt modelId="{61763379-9A39-4E11-9817-E76347509DC9}" type="parTrans" cxnId="{CEE20C7A-DA4B-46B3-962F-B92D237C61C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0EBF628-0C42-4457-AF68-E2B38BC8660A}" type="sibTrans" cxnId="{CEE20C7A-DA4B-46B3-962F-B92D237C61C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7F9E7F7-8426-4345-9F1C-A1F6E270E16F}">
      <dgm:prSet/>
      <dgm:spPr/>
      <dgm:t>
        <a:bodyPr/>
        <a:lstStyle/>
        <a:p>
          <a:r>
            <a:rPr lang="ru-RU" dirty="0"/>
            <a:t>Формирование среды для ведения ЗОЖ</a:t>
          </a:r>
        </a:p>
      </dgm:t>
    </dgm:pt>
    <dgm:pt modelId="{0629B2A7-0311-4763-9F64-5AA8F38D6B5A}" type="parTrans" cxnId="{FD13593A-D9E1-4A64-9F56-C30B5AF74DF9}">
      <dgm:prSet/>
      <dgm:spPr/>
      <dgm:t>
        <a:bodyPr/>
        <a:lstStyle/>
        <a:p>
          <a:endParaRPr lang="ru-RU"/>
        </a:p>
      </dgm:t>
    </dgm:pt>
    <dgm:pt modelId="{E2BA7826-3FDF-4A5F-AF91-56CFF3E8C7DB}" type="sibTrans" cxnId="{FD13593A-D9E1-4A64-9F56-C30B5AF74DF9}">
      <dgm:prSet/>
      <dgm:spPr/>
      <dgm:t>
        <a:bodyPr/>
        <a:lstStyle/>
        <a:p>
          <a:endParaRPr lang="ru-RU"/>
        </a:p>
      </dgm:t>
    </dgm:pt>
    <dgm:pt modelId="{DAC8CF9B-3CE2-42B9-AED2-7F125A6B4832}">
      <dgm:prSet/>
      <dgm:spPr/>
      <dgm:t>
        <a:bodyPr/>
        <a:lstStyle/>
        <a:p>
          <a:r>
            <a:rPr lang="ru-RU" u="none" dirty="0"/>
            <a:t>Формирование устойчивых  поведенческих стереотипов по ведению ЗОЖ</a:t>
          </a:r>
        </a:p>
      </dgm:t>
    </dgm:pt>
    <dgm:pt modelId="{681F80C2-F7DF-480F-9F28-356F80839A51}" type="parTrans" cxnId="{55F0EA4A-7448-4D0B-A9A6-264BF2F9D0AC}">
      <dgm:prSet/>
      <dgm:spPr/>
    </dgm:pt>
    <dgm:pt modelId="{D77498EC-846B-4D04-8AAC-E6C5871E4E79}" type="sibTrans" cxnId="{55F0EA4A-7448-4D0B-A9A6-264BF2F9D0AC}">
      <dgm:prSet/>
      <dgm:spPr/>
    </dgm:pt>
    <dgm:pt modelId="{BA4498D7-E3B8-4B2F-8551-5D848F13C07D}">
      <dgm:prSet/>
      <dgm:spPr/>
      <dgm:t>
        <a:bodyPr/>
        <a:lstStyle/>
        <a:p>
          <a:r>
            <a:rPr lang="ru-RU" u="none" dirty="0"/>
            <a:t>Снижение нагрузки на систему здравоохранения</a:t>
          </a:r>
        </a:p>
      </dgm:t>
    </dgm:pt>
    <dgm:pt modelId="{D3E47FA7-51EB-4E0C-A8F7-49921EA29CA2}" type="parTrans" cxnId="{8266AD1E-621A-4E3F-8F41-E57C20E51B2D}">
      <dgm:prSet/>
      <dgm:spPr/>
    </dgm:pt>
    <dgm:pt modelId="{2AE8DA96-81AA-4F92-9CF8-A0FF2A7DA5EB}" type="sibTrans" cxnId="{8266AD1E-621A-4E3F-8F41-E57C20E51B2D}">
      <dgm:prSet/>
      <dgm:spPr/>
    </dgm:pt>
    <dgm:pt modelId="{B1CD927C-FE2D-48C7-AF91-8F30064618AB}" type="pres">
      <dgm:prSet presAssocID="{B1D4D758-93FF-4987-9FC3-51734788C5F3}" presName="linear" presStyleCnt="0">
        <dgm:presLayoutVars>
          <dgm:dir/>
          <dgm:animLvl val="lvl"/>
          <dgm:resizeHandles val="exact"/>
        </dgm:presLayoutVars>
      </dgm:prSet>
      <dgm:spPr/>
    </dgm:pt>
    <dgm:pt modelId="{4ABA75CB-D665-4A3F-9F94-86DC96EDA7C3}" type="pres">
      <dgm:prSet presAssocID="{3B30A8CC-D9AB-426F-B9F6-F7358A85D9A6}" presName="parentLin" presStyleCnt="0"/>
      <dgm:spPr/>
    </dgm:pt>
    <dgm:pt modelId="{BD9BB28A-488D-4865-ACBC-AC2C205248CF}" type="pres">
      <dgm:prSet presAssocID="{3B30A8CC-D9AB-426F-B9F6-F7358A85D9A6}" presName="parentLeftMargin" presStyleLbl="node1" presStyleIdx="0" presStyleCnt="4"/>
      <dgm:spPr/>
    </dgm:pt>
    <dgm:pt modelId="{5C3356C5-057D-409C-8755-D1856E42433E}" type="pres">
      <dgm:prSet presAssocID="{3B30A8CC-D9AB-426F-B9F6-F7358A85D9A6}" presName="parentText" presStyleLbl="node1" presStyleIdx="0" presStyleCnt="4" custLinFactNeighborX="-25000" custLinFactNeighborY="-49420">
        <dgm:presLayoutVars>
          <dgm:chMax val="0"/>
          <dgm:bulletEnabled val="1"/>
        </dgm:presLayoutVars>
      </dgm:prSet>
      <dgm:spPr/>
    </dgm:pt>
    <dgm:pt modelId="{78594732-A730-4646-9DF7-E0012364D8AC}" type="pres">
      <dgm:prSet presAssocID="{3B30A8CC-D9AB-426F-B9F6-F7358A85D9A6}" presName="negativeSpace" presStyleCnt="0"/>
      <dgm:spPr/>
    </dgm:pt>
    <dgm:pt modelId="{95A6EBD3-ACFA-40B5-BD45-9C98F219EABA}" type="pres">
      <dgm:prSet presAssocID="{3B30A8CC-D9AB-426F-B9F6-F7358A85D9A6}" presName="childText" presStyleLbl="conFgAcc1" presStyleIdx="0" presStyleCnt="4" custLinFactNeighborX="300" custLinFactNeighborY="-92869">
        <dgm:presLayoutVars>
          <dgm:bulletEnabled val="1"/>
        </dgm:presLayoutVars>
      </dgm:prSet>
      <dgm:spPr/>
    </dgm:pt>
    <dgm:pt modelId="{9CE9E17E-58EA-4872-AA0D-3CCF6381A84B}" type="pres">
      <dgm:prSet presAssocID="{3C82F76D-9818-4FEB-9CEA-4C946FA9DF19}" presName="spaceBetweenRectangles" presStyleCnt="0"/>
      <dgm:spPr/>
    </dgm:pt>
    <dgm:pt modelId="{A348756D-03B7-454C-9A3A-2BD68AF7DB19}" type="pres">
      <dgm:prSet presAssocID="{13547904-4CB8-4237-872A-F93EBEC5F94A}" presName="parentLin" presStyleCnt="0"/>
      <dgm:spPr/>
    </dgm:pt>
    <dgm:pt modelId="{83B2F201-70C8-41C4-8ECC-57D23A73B67B}" type="pres">
      <dgm:prSet presAssocID="{13547904-4CB8-4237-872A-F93EBEC5F94A}" presName="parentLeftMargin" presStyleLbl="node1" presStyleIdx="0" presStyleCnt="4"/>
      <dgm:spPr/>
    </dgm:pt>
    <dgm:pt modelId="{2695B05D-0315-48B3-8D5C-56E9C15821B8}" type="pres">
      <dgm:prSet presAssocID="{13547904-4CB8-4237-872A-F93EBEC5F94A}" presName="parentText" presStyleLbl="node1" presStyleIdx="1" presStyleCnt="4" custLinFactNeighborX="-10772" custLinFactNeighborY="-28481">
        <dgm:presLayoutVars>
          <dgm:chMax val="0"/>
          <dgm:bulletEnabled val="1"/>
        </dgm:presLayoutVars>
      </dgm:prSet>
      <dgm:spPr/>
    </dgm:pt>
    <dgm:pt modelId="{8452B330-9101-4211-A343-7A674F6C2143}" type="pres">
      <dgm:prSet presAssocID="{13547904-4CB8-4237-872A-F93EBEC5F94A}" presName="negativeSpace" presStyleCnt="0"/>
      <dgm:spPr/>
    </dgm:pt>
    <dgm:pt modelId="{E20AEE2C-5322-4D74-9C43-EFD8B1532494}" type="pres">
      <dgm:prSet presAssocID="{13547904-4CB8-4237-872A-F93EBEC5F94A}" presName="childText" presStyleLbl="conFgAcc1" presStyleIdx="1" presStyleCnt="4">
        <dgm:presLayoutVars>
          <dgm:bulletEnabled val="1"/>
        </dgm:presLayoutVars>
      </dgm:prSet>
      <dgm:spPr/>
    </dgm:pt>
    <dgm:pt modelId="{6253E0D2-88A2-4CD6-9639-319896F29C77}" type="pres">
      <dgm:prSet presAssocID="{E34BD8DF-C9BB-440C-A862-4337E4BAEFC3}" presName="spaceBetweenRectangles" presStyleCnt="0"/>
      <dgm:spPr/>
    </dgm:pt>
    <dgm:pt modelId="{CE1E2355-77AB-4EBB-91E8-C768C130871E}" type="pres">
      <dgm:prSet presAssocID="{17AB3101-DC51-47B1-BD3E-A3F9D692B89E}" presName="parentLin" presStyleCnt="0"/>
      <dgm:spPr/>
    </dgm:pt>
    <dgm:pt modelId="{E821A52D-26D5-40B2-908E-310E19410943}" type="pres">
      <dgm:prSet presAssocID="{17AB3101-DC51-47B1-BD3E-A3F9D692B89E}" presName="parentLeftMargin" presStyleLbl="node1" presStyleIdx="1" presStyleCnt="4"/>
      <dgm:spPr/>
    </dgm:pt>
    <dgm:pt modelId="{0DDEC4A2-7987-44FE-87E4-10EAC8528108}" type="pres">
      <dgm:prSet presAssocID="{17AB3101-DC51-47B1-BD3E-A3F9D692B89E}" presName="parentText" presStyleLbl="node1" presStyleIdx="2" presStyleCnt="4" custLinFactNeighborX="14428" custLinFactNeighborY="-25841">
        <dgm:presLayoutVars>
          <dgm:chMax val="0"/>
          <dgm:bulletEnabled val="1"/>
        </dgm:presLayoutVars>
      </dgm:prSet>
      <dgm:spPr/>
    </dgm:pt>
    <dgm:pt modelId="{7A99ED7E-CE74-4C9B-83D9-BE42ED774265}" type="pres">
      <dgm:prSet presAssocID="{17AB3101-DC51-47B1-BD3E-A3F9D692B89E}" presName="negativeSpace" presStyleCnt="0"/>
      <dgm:spPr/>
    </dgm:pt>
    <dgm:pt modelId="{4A2213F1-3A94-432C-B9E2-36962BB91D63}" type="pres">
      <dgm:prSet presAssocID="{17AB3101-DC51-47B1-BD3E-A3F9D692B89E}" presName="childText" presStyleLbl="conFgAcc1" presStyleIdx="2" presStyleCnt="4">
        <dgm:presLayoutVars>
          <dgm:bulletEnabled val="1"/>
        </dgm:presLayoutVars>
      </dgm:prSet>
      <dgm:spPr/>
    </dgm:pt>
    <dgm:pt modelId="{8B385AFF-2A8B-47A0-9375-71390E4F88AB}" type="pres">
      <dgm:prSet presAssocID="{53DBAF22-DF1B-4CB4-982A-BADD94D6A8DA}" presName="spaceBetweenRectangles" presStyleCnt="0"/>
      <dgm:spPr/>
    </dgm:pt>
    <dgm:pt modelId="{8D9C56FC-89F6-4192-9D34-EAD9520AD272}" type="pres">
      <dgm:prSet presAssocID="{05BA65E1-AABC-45BF-B273-018596DB9B19}" presName="parentLin" presStyleCnt="0"/>
      <dgm:spPr/>
    </dgm:pt>
    <dgm:pt modelId="{477970F5-D95F-4BF8-99E7-2DC054746F2C}" type="pres">
      <dgm:prSet presAssocID="{05BA65E1-AABC-45BF-B273-018596DB9B19}" presName="parentLeftMargin" presStyleLbl="node1" presStyleIdx="2" presStyleCnt="4"/>
      <dgm:spPr/>
    </dgm:pt>
    <dgm:pt modelId="{407C9CAC-A42A-48BF-8CE0-94A0C6496056}" type="pres">
      <dgm:prSet presAssocID="{05BA65E1-AABC-45BF-B273-018596DB9B19}" presName="parentText" presStyleLbl="node1" presStyleIdx="3" presStyleCnt="4" custLinFactNeighborX="-10772" custLinFactNeighborY="-10228">
        <dgm:presLayoutVars>
          <dgm:chMax val="0"/>
          <dgm:bulletEnabled val="1"/>
        </dgm:presLayoutVars>
      </dgm:prSet>
      <dgm:spPr/>
    </dgm:pt>
    <dgm:pt modelId="{36C10971-6CB5-4D46-85E8-6FB7237DCB42}" type="pres">
      <dgm:prSet presAssocID="{05BA65E1-AABC-45BF-B273-018596DB9B19}" presName="negativeSpace" presStyleCnt="0"/>
      <dgm:spPr/>
    </dgm:pt>
    <dgm:pt modelId="{C6F4FB02-B727-49B7-89A0-27568F17B835}" type="pres">
      <dgm:prSet presAssocID="{05BA65E1-AABC-45BF-B273-018596DB9B1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1483A08-BD8F-47C4-963C-6763C4288955}" srcId="{3B30A8CC-D9AB-426F-B9F6-F7358A85D9A6}" destId="{4D11FD27-9BA2-435A-93BF-F576AEE85AAF}" srcOrd="0" destOrd="0" parTransId="{38A3DEBD-DD76-4D85-9ED8-1AC0210BC19B}" sibTransId="{266FF6A6-0E70-4F17-9128-A2E8A68414FD}"/>
    <dgm:cxn modelId="{B115D60C-8A81-458A-882E-A8D73F7DDE7E}" srcId="{17AB3101-DC51-47B1-BD3E-A3F9D692B89E}" destId="{8927DA85-D6F1-40BE-ABA8-75B901607DB3}" srcOrd="3" destOrd="0" parTransId="{C73FC044-8486-4D5C-BE25-89D83927869C}" sibTransId="{A5C9F905-9C2B-4877-AA19-C23D567918D0}"/>
    <dgm:cxn modelId="{0785220E-0BB6-44E7-AE5A-323AF51C2E3B}" type="presOf" srcId="{8F7974FD-5693-4E7B-8397-9013DD7A7271}" destId="{E20AEE2C-5322-4D74-9C43-EFD8B1532494}" srcOrd="0" destOrd="0" presId="urn:microsoft.com/office/officeart/2005/8/layout/list1"/>
    <dgm:cxn modelId="{A10CE916-868F-4AB0-8056-3C260B37DC52}" type="presOf" srcId="{13547904-4CB8-4237-872A-F93EBEC5F94A}" destId="{2695B05D-0315-48B3-8D5C-56E9C15821B8}" srcOrd="1" destOrd="0" presId="urn:microsoft.com/office/officeart/2005/8/layout/list1"/>
    <dgm:cxn modelId="{6A26B419-40A1-4F5F-A897-DD518C3B402A}" type="presOf" srcId="{078F5BE6-3AED-41E8-8AAF-A25E79FFBC13}" destId="{C6F4FB02-B727-49B7-89A0-27568F17B835}" srcOrd="0" destOrd="4" presId="urn:microsoft.com/office/officeart/2005/8/layout/list1"/>
    <dgm:cxn modelId="{ACFBF01B-6E63-4124-ADB0-C9333FBBA0C7}" srcId="{13547904-4CB8-4237-872A-F93EBEC5F94A}" destId="{8F7974FD-5693-4E7B-8397-9013DD7A7271}" srcOrd="0" destOrd="0" parTransId="{6934A268-C21B-4011-812B-5ED635A226E3}" sibTransId="{83E9873F-760E-4A74-BFC6-0693C1E92431}"/>
    <dgm:cxn modelId="{8266AD1E-621A-4E3F-8F41-E57C20E51B2D}" srcId="{13547904-4CB8-4237-872A-F93EBEC5F94A}" destId="{BA4498D7-E3B8-4B2F-8551-5D848F13C07D}" srcOrd="3" destOrd="0" parTransId="{D3E47FA7-51EB-4E0C-A8F7-49921EA29CA2}" sibTransId="{2AE8DA96-81AA-4F92-9CF8-A0FF2A7DA5EB}"/>
    <dgm:cxn modelId="{4EA8AD22-21E9-44C9-AE00-92DF3CB67D25}" type="presOf" srcId="{5D6AD98C-D2B1-4E94-B397-4A15534EAF5D}" destId="{C6F4FB02-B727-49B7-89A0-27568F17B835}" srcOrd="0" destOrd="2" presId="urn:microsoft.com/office/officeart/2005/8/layout/list1"/>
    <dgm:cxn modelId="{5A9AF524-DB13-4038-AD3F-E5357CD569B8}" type="presOf" srcId="{ECEC2BD0-2792-48B0-A092-74FA4D5849CF}" destId="{C6F4FB02-B727-49B7-89A0-27568F17B835}" srcOrd="0" destOrd="3" presId="urn:microsoft.com/office/officeart/2005/8/layout/list1"/>
    <dgm:cxn modelId="{1531AB2B-5674-4D7D-AB2E-02607B876EBA}" type="presOf" srcId="{05BA65E1-AABC-45BF-B273-018596DB9B19}" destId="{407C9CAC-A42A-48BF-8CE0-94A0C6496056}" srcOrd="1" destOrd="0" presId="urn:microsoft.com/office/officeart/2005/8/layout/list1"/>
    <dgm:cxn modelId="{3BA5C82B-0903-45CE-A0BA-59C389511C68}" type="presOf" srcId="{C95BA0D4-3605-479D-95CB-0BD235138EB2}" destId="{E20AEE2C-5322-4D74-9C43-EFD8B1532494}" srcOrd="0" destOrd="1" presId="urn:microsoft.com/office/officeart/2005/8/layout/list1"/>
    <dgm:cxn modelId="{FBAC852E-6F8E-4DCF-80CF-9B7E27818A8D}" type="presOf" srcId="{BA4498D7-E3B8-4B2F-8551-5D848F13C07D}" destId="{E20AEE2C-5322-4D74-9C43-EFD8B1532494}" srcOrd="0" destOrd="3" presId="urn:microsoft.com/office/officeart/2005/8/layout/list1"/>
    <dgm:cxn modelId="{FD13593A-D9E1-4A64-9F56-C30B5AF74DF9}" srcId="{05BA65E1-AABC-45BF-B273-018596DB9B19}" destId="{B7F9E7F7-8426-4345-9F1C-A1F6E270E16F}" srcOrd="1" destOrd="0" parTransId="{0629B2A7-0311-4763-9F64-5AA8F38D6B5A}" sibTransId="{E2BA7826-3FDF-4A5F-AF91-56CFF3E8C7DB}"/>
    <dgm:cxn modelId="{52475041-9503-485F-B269-C0F60B04262E}" type="presOf" srcId="{3B30A8CC-D9AB-426F-B9F6-F7358A85D9A6}" destId="{BD9BB28A-488D-4865-ACBC-AC2C205248CF}" srcOrd="0" destOrd="0" presId="urn:microsoft.com/office/officeart/2005/8/layout/list1"/>
    <dgm:cxn modelId="{BAB88F41-5ECB-4528-B195-A77A036F91BD}" type="presOf" srcId="{24BEB111-4122-47C7-A0D2-B8199A5D3364}" destId="{C6F4FB02-B727-49B7-89A0-27568F17B835}" srcOrd="0" destOrd="5" presId="urn:microsoft.com/office/officeart/2005/8/layout/list1"/>
    <dgm:cxn modelId="{D0E0A541-59A1-44EC-9B9F-3B4105C8BA4A}" type="presOf" srcId="{4ABC20C7-7375-437B-B5A7-D6DBD1DC1A16}" destId="{4A2213F1-3A94-432C-B9E2-36962BB91D63}" srcOrd="0" destOrd="0" presId="urn:microsoft.com/office/officeart/2005/8/layout/list1"/>
    <dgm:cxn modelId="{C89C2B44-DB31-40DA-BDE9-164F95EF01DD}" srcId="{17AB3101-DC51-47B1-BD3E-A3F9D692B89E}" destId="{C6A6AA90-6A74-4667-9C0A-10E0C97268D7}" srcOrd="2" destOrd="0" parTransId="{2FEDF96A-9B57-498A-9E34-C9066C2F723F}" sibTransId="{3711EBAD-D598-4C1D-A36A-C68FFB153840}"/>
    <dgm:cxn modelId="{55F0EA4A-7448-4D0B-A9A6-264BF2F9D0AC}" srcId="{13547904-4CB8-4237-872A-F93EBEC5F94A}" destId="{DAC8CF9B-3CE2-42B9-AED2-7F125A6B4832}" srcOrd="2" destOrd="0" parTransId="{681F80C2-F7DF-480F-9F28-356F80839A51}" sibTransId="{D77498EC-846B-4D04-8AAC-E6C5871E4E79}"/>
    <dgm:cxn modelId="{0EB7726D-D6DE-4D3C-A59E-3866A204C94A}" type="presOf" srcId="{4D11FD27-9BA2-435A-93BF-F576AEE85AAF}" destId="{95A6EBD3-ACFA-40B5-BD45-9C98F219EABA}" srcOrd="0" destOrd="0" presId="urn:microsoft.com/office/officeart/2005/8/layout/list1"/>
    <dgm:cxn modelId="{55CF6175-794D-4D2C-AF67-F29AC7DCCC21}" srcId="{05BA65E1-AABC-45BF-B273-018596DB9B19}" destId="{078F5BE6-3AED-41E8-8AAF-A25E79FFBC13}" srcOrd="4" destOrd="0" parTransId="{789D5901-F776-4801-A50C-993184EEE892}" sibTransId="{CA36F807-F7D6-4A84-B70A-932BB5A4249F}"/>
    <dgm:cxn modelId="{3EE43E57-F85A-416A-AD8A-BBA8F251136D}" type="presOf" srcId="{8927DA85-D6F1-40BE-ABA8-75B901607DB3}" destId="{4A2213F1-3A94-432C-B9E2-36962BB91D63}" srcOrd="0" destOrd="3" presId="urn:microsoft.com/office/officeart/2005/8/layout/list1"/>
    <dgm:cxn modelId="{B776DF79-B87F-4866-B734-88362A54D882}" srcId="{B1D4D758-93FF-4987-9FC3-51734788C5F3}" destId="{13547904-4CB8-4237-872A-F93EBEC5F94A}" srcOrd="1" destOrd="0" parTransId="{2CAA171D-0601-47C1-A66A-EE903BA41F26}" sibTransId="{E34BD8DF-C9BB-440C-A862-4337E4BAEFC3}"/>
    <dgm:cxn modelId="{CEE20C7A-DA4B-46B3-962F-B92D237C61C5}" srcId="{05BA65E1-AABC-45BF-B273-018596DB9B19}" destId="{FF2A0183-ED40-4307-ADCD-FE5769DF6C7A}" srcOrd="6" destOrd="0" parTransId="{61763379-9A39-4E11-9817-E76347509DC9}" sibTransId="{20EBF628-0C42-4457-AF68-E2B38BC8660A}"/>
    <dgm:cxn modelId="{145A4F7E-1B33-4799-AAFA-E397A19FF07D}" srcId="{05BA65E1-AABC-45BF-B273-018596DB9B19}" destId="{24BEB111-4122-47C7-A0D2-B8199A5D3364}" srcOrd="5" destOrd="0" parTransId="{2AEE4443-25A7-4B63-A959-0752132F5784}" sibTransId="{ACF12838-DD26-4E2B-B524-FD97239886FC}"/>
    <dgm:cxn modelId="{828BE182-22EE-497A-8AED-AC9C84F8DA96}" srcId="{05BA65E1-AABC-45BF-B273-018596DB9B19}" destId="{ECEC2BD0-2792-48B0-A092-74FA4D5849CF}" srcOrd="3" destOrd="0" parTransId="{491174F7-E100-4FB0-848F-A55640823100}" sibTransId="{2913ABD8-D3B0-4E3D-8FDF-8C6AB32F223A}"/>
    <dgm:cxn modelId="{35581F84-195D-4AB1-9F21-22779D3978BB}" srcId="{17AB3101-DC51-47B1-BD3E-A3F9D692B89E}" destId="{4ABC20C7-7375-437B-B5A7-D6DBD1DC1A16}" srcOrd="0" destOrd="0" parTransId="{69EE6987-1E32-4469-8206-C5A0AB8AD29B}" sibTransId="{8C691FD4-33F6-4F77-821E-DED6CA374620}"/>
    <dgm:cxn modelId="{9E4EF787-4E0F-400A-BD05-9656ED3DEFC7}" type="presOf" srcId="{13547904-4CB8-4237-872A-F93EBEC5F94A}" destId="{83B2F201-70C8-41C4-8ECC-57D23A73B67B}" srcOrd="0" destOrd="0" presId="urn:microsoft.com/office/officeart/2005/8/layout/list1"/>
    <dgm:cxn modelId="{7146808B-2C5C-46A6-B17A-A4C01100BE63}" srcId="{05BA65E1-AABC-45BF-B273-018596DB9B19}" destId="{5D6AD98C-D2B1-4E94-B397-4A15534EAF5D}" srcOrd="2" destOrd="0" parTransId="{2120C9B6-2B42-42EA-9248-1CD5F718CA82}" sibTransId="{81769E25-789D-45CE-9BAE-08936BC005FD}"/>
    <dgm:cxn modelId="{9F3E8F8C-C513-44A3-BAA7-2DE5DAC1FFD7}" srcId="{B1D4D758-93FF-4987-9FC3-51734788C5F3}" destId="{17AB3101-DC51-47B1-BD3E-A3F9D692B89E}" srcOrd="2" destOrd="0" parTransId="{702EADAD-71B7-47D8-A290-9419D1D11B1F}" sibTransId="{53DBAF22-DF1B-4CB4-982A-BADD94D6A8DA}"/>
    <dgm:cxn modelId="{845BF299-3667-49D4-AD83-40DEBDA7DA98}" type="presOf" srcId="{B1D4D758-93FF-4987-9FC3-51734788C5F3}" destId="{B1CD927C-FE2D-48C7-AF91-8F30064618AB}" srcOrd="0" destOrd="0" presId="urn:microsoft.com/office/officeart/2005/8/layout/list1"/>
    <dgm:cxn modelId="{0E3F039A-2619-4E51-B65E-01F04FD7B857}" type="presOf" srcId="{DAC8CF9B-3CE2-42B9-AED2-7F125A6B4832}" destId="{E20AEE2C-5322-4D74-9C43-EFD8B1532494}" srcOrd="0" destOrd="2" presId="urn:microsoft.com/office/officeart/2005/8/layout/list1"/>
    <dgm:cxn modelId="{1C83199A-E099-4B80-8608-EC148647B741}" srcId="{B1D4D758-93FF-4987-9FC3-51734788C5F3}" destId="{05BA65E1-AABC-45BF-B273-018596DB9B19}" srcOrd="3" destOrd="0" parTransId="{EAAFC689-D688-4B21-B0AB-F9E7174DD021}" sibTransId="{3BC0C69E-D2AF-4E5C-86C4-148ECC35064E}"/>
    <dgm:cxn modelId="{83F01FAC-0434-4CAF-AF00-746756797218}" type="presOf" srcId="{3B30A8CC-D9AB-426F-B9F6-F7358A85D9A6}" destId="{5C3356C5-057D-409C-8755-D1856E42433E}" srcOrd="1" destOrd="0" presId="urn:microsoft.com/office/officeart/2005/8/layout/list1"/>
    <dgm:cxn modelId="{8C83CCAD-F1FE-431B-9F40-A588E8B2B05C}" srcId="{B1D4D758-93FF-4987-9FC3-51734788C5F3}" destId="{3B30A8CC-D9AB-426F-B9F6-F7358A85D9A6}" srcOrd="0" destOrd="0" parTransId="{350A4761-F919-46A5-BBA8-47F4E593AAD6}" sibTransId="{3C82F76D-9818-4FEB-9CEA-4C946FA9DF19}"/>
    <dgm:cxn modelId="{3721C4AF-12E1-43E7-A100-398D8E190AD8}" type="presOf" srcId="{17AB3101-DC51-47B1-BD3E-A3F9D692B89E}" destId="{0DDEC4A2-7987-44FE-87E4-10EAC8528108}" srcOrd="1" destOrd="0" presId="urn:microsoft.com/office/officeart/2005/8/layout/list1"/>
    <dgm:cxn modelId="{529751B3-0796-49F9-B925-8289434BD625}" type="presOf" srcId="{17AB3101-DC51-47B1-BD3E-A3F9D692B89E}" destId="{E821A52D-26D5-40B2-908E-310E19410943}" srcOrd="0" destOrd="0" presId="urn:microsoft.com/office/officeart/2005/8/layout/list1"/>
    <dgm:cxn modelId="{EB8BC8B7-2E5C-4F60-A3BB-87947B61E8BE}" type="presOf" srcId="{D6AD8B65-D43B-4584-9F08-E8CE14EA2045}" destId="{4A2213F1-3A94-432C-B9E2-36962BB91D63}" srcOrd="0" destOrd="1" presId="urn:microsoft.com/office/officeart/2005/8/layout/list1"/>
    <dgm:cxn modelId="{997A7EC2-F49A-4ECE-9E16-03D0C2E731A2}" type="presOf" srcId="{FF2A0183-ED40-4307-ADCD-FE5769DF6C7A}" destId="{C6F4FB02-B727-49B7-89A0-27568F17B835}" srcOrd="0" destOrd="6" presId="urn:microsoft.com/office/officeart/2005/8/layout/list1"/>
    <dgm:cxn modelId="{510AD7CA-DDE1-4EE1-91DE-65DCF1AF40DB}" type="presOf" srcId="{05BA65E1-AABC-45BF-B273-018596DB9B19}" destId="{477970F5-D95F-4BF8-99E7-2DC054746F2C}" srcOrd="0" destOrd="0" presId="urn:microsoft.com/office/officeart/2005/8/layout/list1"/>
    <dgm:cxn modelId="{71CA6ECF-F969-4E1C-9505-EB704E2A9113}" srcId="{05BA65E1-AABC-45BF-B273-018596DB9B19}" destId="{478B5F1A-F2D8-4F68-ABA0-56E76724E674}" srcOrd="0" destOrd="0" parTransId="{23752197-1A43-431D-86A4-CA9BAF8444C6}" sibTransId="{CC66100D-7D6C-4F74-AA29-79DDBD85A87B}"/>
    <dgm:cxn modelId="{7A7467D7-1C0A-47F0-80E7-9B398D8F8C3E}" type="presOf" srcId="{478B5F1A-F2D8-4F68-ABA0-56E76724E674}" destId="{C6F4FB02-B727-49B7-89A0-27568F17B835}" srcOrd="0" destOrd="0" presId="urn:microsoft.com/office/officeart/2005/8/layout/list1"/>
    <dgm:cxn modelId="{C1BB94D7-4A02-40FF-A0BD-194336E611B0}" type="presOf" srcId="{C6A6AA90-6A74-4667-9C0A-10E0C97268D7}" destId="{4A2213F1-3A94-432C-B9E2-36962BB91D63}" srcOrd="0" destOrd="2" presId="urn:microsoft.com/office/officeart/2005/8/layout/list1"/>
    <dgm:cxn modelId="{032173D9-37F6-442D-A4F9-5107B17BE66F}" type="presOf" srcId="{B7F9E7F7-8426-4345-9F1C-A1F6E270E16F}" destId="{C6F4FB02-B727-49B7-89A0-27568F17B835}" srcOrd="0" destOrd="1" presId="urn:microsoft.com/office/officeart/2005/8/layout/list1"/>
    <dgm:cxn modelId="{CD273EE7-020A-4A34-BDCA-49C9A2071B86}" srcId="{17AB3101-DC51-47B1-BD3E-A3F9D692B89E}" destId="{D6AD8B65-D43B-4584-9F08-E8CE14EA2045}" srcOrd="1" destOrd="0" parTransId="{F5ABDE9E-F8B2-41D9-B6DA-8D12D405CF0A}" sibTransId="{E6EC7ED3-E6E2-445D-B11A-4A1FF4E16700}"/>
    <dgm:cxn modelId="{44ED7BF4-420E-41B8-9130-34420C999844}" srcId="{13547904-4CB8-4237-872A-F93EBEC5F94A}" destId="{C95BA0D4-3605-479D-95CB-0BD235138EB2}" srcOrd="1" destOrd="0" parTransId="{2EEDB26E-F08C-48F7-BA41-F1850DE2EF45}" sibTransId="{0A7D2ED2-71DC-4CBE-A9D0-348BE3731506}"/>
    <dgm:cxn modelId="{F8AB0254-F13C-4D3F-8CF8-EAE5415FCBCF}" type="presParOf" srcId="{B1CD927C-FE2D-48C7-AF91-8F30064618AB}" destId="{4ABA75CB-D665-4A3F-9F94-86DC96EDA7C3}" srcOrd="0" destOrd="0" presId="urn:microsoft.com/office/officeart/2005/8/layout/list1"/>
    <dgm:cxn modelId="{41DE0804-45C9-4F24-905A-285CF4C44422}" type="presParOf" srcId="{4ABA75CB-D665-4A3F-9F94-86DC96EDA7C3}" destId="{BD9BB28A-488D-4865-ACBC-AC2C205248CF}" srcOrd="0" destOrd="0" presId="urn:microsoft.com/office/officeart/2005/8/layout/list1"/>
    <dgm:cxn modelId="{9AB1B652-BB5B-4C2B-BE71-9DB1DC600EBB}" type="presParOf" srcId="{4ABA75CB-D665-4A3F-9F94-86DC96EDA7C3}" destId="{5C3356C5-057D-409C-8755-D1856E42433E}" srcOrd="1" destOrd="0" presId="urn:microsoft.com/office/officeart/2005/8/layout/list1"/>
    <dgm:cxn modelId="{9EDB8D48-93A4-480C-AA1C-EE3B067CCFE6}" type="presParOf" srcId="{B1CD927C-FE2D-48C7-AF91-8F30064618AB}" destId="{78594732-A730-4646-9DF7-E0012364D8AC}" srcOrd="1" destOrd="0" presId="urn:microsoft.com/office/officeart/2005/8/layout/list1"/>
    <dgm:cxn modelId="{CBCDF1AC-B88F-483F-82F3-DCF3AFB3B587}" type="presParOf" srcId="{B1CD927C-FE2D-48C7-AF91-8F30064618AB}" destId="{95A6EBD3-ACFA-40B5-BD45-9C98F219EABA}" srcOrd="2" destOrd="0" presId="urn:microsoft.com/office/officeart/2005/8/layout/list1"/>
    <dgm:cxn modelId="{44DBA58D-60DA-4AE1-AF1D-7BAB20578667}" type="presParOf" srcId="{B1CD927C-FE2D-48C7-AF91-8F30064618AB}" destId="{9CE9E17E-58EA-4872-AA0D-3CCF6381A84B}" srcOrd="3" destOrd="0" presId="urn:microsoft.com/office/officeart/2005/8/layout/list1"/>
    <dgm:cxn modelId="{AECE48BD-8E9F-49A3-93C5-33364B05329E}" type="presParOf" srcId="{B1CD927C-FE2D-48C7-AF91-8F30064618AB}" destId="{A348756D-03B7-454C-9A3A-2BD68AF7DB19}" srcOrd="4" destOrd="0" presId="urn:microsoft.com/office/officeart/2005/8/layout/list1"/>
    <dgm:cxn modelId="{E34D1B67-A01A-4598-A5B6-F469628E0463}" type="presParOf" srcId="{A348756D-03B7-454C-9A3A-2BD68AF7DB19}" destId="{83B2F201-70C8-41C4-8ECC-57D23A73B67B}" srcOrd="0" destOrd="0" presId="urn:microsoft.com/office/officeart/2005/8/layout/list1"/>
    <dgm:cxn modelId="{E1AD3C85-A0DA-4842-8207-8E8CF484975F}" type="presParOf" srcId="{A348756D-03B7-454C-9A3A-2BD68AF7DB19}" destId="{2695B05D-0315-48B3-8D5C-56E9C15821B8}" srcOrd="1" destOrd="0" presId="urn:microsoft.com/office/officeart/2005/8/layout/list1"/>
    <dgm:cxn modelId="{0FEDB997-E70B-4BA9-ADA5-B71936EA1B53}" type="presParOf" srcId="{B1CD927C-FE2D-48C7-AF91-8F30064618AB}" destId="{8452B330-9101-4211-A343-7A674F6C2143}" srcOrd="5" destOrd="0" presId="urn:microsoft.com/office/officeart/2005/8/layout/list1"/>
    <dgm:cxn modelId="{252B4BE7-25D3-4754-B21D-EA767362E6E0}" type="presParOf" srcId="{B1CD927C-FE2D-48C7-AF91-8F30064618AB}" destId="{E20AEE2C-5322-4D74-9C43-EFD8B1532494}" srcOrd="6" destOrd="0" presId="urn:microsoft.com/office/officeart/2005/8/layout/list1"/>
    <dgm:cxn modelId="{D4CC451E-094B-4620-8882-B396269924B4}" type="presParOf" srcId="{B1CD927C-FE2D-48C7-AF91-8F30064618AB}" destId="{6253E0D2-88A2-4CD6-9639-319896F29C77}" srcOrd="7" destOrd="0" presId="urn:microsoft.com/office/officeart/2005/8/layout/list1"/>
    <dgm:cxn modelId="{47B5F63E-EC03-4542-8C49-BA91D002525E}" type="presParOf" srcId="{B1CD927C-FE2D-48C7-AF91-8F30064618AB}" destId="{CE1E2355-77AB-4EBB-91E8-C768C130871E}" srcOrd="8" destOrd="0" presId="urn:microsoft.com/office/officeart/2005/8/layout/list1"/>
    <dgm:cxn modelId="{6F1D82F5-99FF-41F4-AC14-46EBA0BA53B9}" type="presParOf" srcId="{CE1E2355-77AB-4EBB-91E8-C768C130871E}" destId="{E821A52D-26D5-40B2-908E-310E19410943}" srcOrd="0" destOrd="0" presId="urn:microsoft.com/office/officeart/2005/8/layout/list1"/>
    <dgm:cxn modelId="{19908DEC-648D-4D1D-AA42-4047E358960B}" type="presParOf" srcId="{CE1E2355-77AB-4EBB-91E8-C768C130871E}" destId="{0DDEC4A2-7987-44FE-87E4-10EAC8528108}" srcOrd="1" destOrd="0" presId="urn:microsoft.com/office/officeart/2005/8/layout/list1"/>
    <dgm:cxn modelId="{9C69EAFD-50D8-480A-BE53-513108068B39}" type="presParOf" srcId="{B1CD927C-FE2D-48C7-AF91-8F30064618AB}" destId="{7A99ED7E-CE74-4C9B-83D9-BE42ED774265}" srcOrd="9" destOrd="0" presId="urn:microsoft.com/office/officeart/2005/8/layout/list1"/>
    <dgm:cxn modelId="{B76A025E-59D1-4581-8CEE-3B4FC792CA23}" type="presParOf" srcId="{B1CD927C-FE2D-48C7-AF91-8F30064618AB}" destId="{4A2213F1-3A94-432C-B9E2-36962BB91D63}" srcOrd="10" destOrd="0" presId="urn:microsoft.com/office/officeart/2005/8/layout/list1"/>
    <dgm:cxn modelId="{A28FA03B-3F2E-4CC1-84DB-938E236B69A6}" type="presParOf" srcId="{B1CD927C-FE2D-48C7-AF91-8F30064618AB}" destId="{8B385AFF-2A8B-47A0-9375-71390E4F88AB}" srcOrd="11" destOrd="0" presId="urn:microsoft.com/office/officeart/2005/8/layout/list1"/>
    <dgm:cxn modelId="{999D4491-6263-48E2-B79E-0AF9FCE855E9}" type="presParOf" srcId="{B1CD927C-FE2D-48C7-AF91-8F30064618AB}" destId="{8D9C56FC-89F6-4192-9D34-EAD9520AD272}" srcOrd="12" destOrd="0" presId="urn:microsoft.com/office/officeart/2005/8/layout/list1"/>
    <dgm:cxn modelId="{BD8F1F46-BE9D-422D-B563-CD771CBE5F3E}" type="presParOf" srcId="{8D9C56FC-89F6-4192-9D34-EAD9520AD272}" destId="{477970F5-D95F-4BF8-99E7-2DC054746F2C}" srcOrd="0" destOrd="0" presId="urn:microsoft.com/office/officeart/2005/8/layout/list1"/>
    <dgm:cxn modelId="{A61FD1A3-93DA-4AC9-A172-CBE3E3047505}" type="presParOf" srcId="{8D9C56FC-89F6-4192-9D34-EAD9520AD272}" destId="{407C9CAC-A42A-48BF-8CE0-94A0C6496056}" srcOrd="1" destOrd="0" presId="urn:microsoft.com/office/officeart/2005/8/layout/list1"/>
    <dgm:cxn modelId="{782C860F-4B63-4CC5-A91F-76298CA7BDCB}" type="presParOf" srcId="{B1CD927C-FE2D-48C7-AF91-8F30064618AB}" destId="{36C10971-6CB5-4D46-85E8-6FB7237DCB42}" srcOrd="13" destOrd="0" presId="urn:microsoft.com/office/officeart/2005/8/layout/list1"/>
    <dgm:cxn modelId="{A26237B8-EECD-4446-B7CA-B1BC11B7EE70}" type="presParOf" srcId="{B1CD927C-FE2D-48C7-AF91-8F30064618AB}" destId="{C6F4FB02-B727-49B7-89A0-27568F17B83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7E10E85-8E7A-43D9-B068-149C087A21CB}" type="doc">
      <dgm:prSet loTypeId="urn:microsoft.com/office/officeart/2005/8/layout/default#1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43EBECE6-C002-4B21-AF84-F1698AA78639}">
      <dgm:prSet/>
      <dgm:spPr/>
      <dgm:t>
        <a:bodyPr/>
        <a:lstStyle/>
        <a:p>
          <a:pPr rtl="0"/>
          <a:r>
            <a:rPr lang="ru-RU"/>
            <a:t>Минздрав</a:t>
          </a:r>
          <a:endParaRPr lang="ru-RU" b="1" dirty="0"/>
        </a:p>
      </dgm:t>
    </dgm:pt>
    <dgm:pt modelId="{6F0854ED-E8A6-4C45-B3B3-DF9EB5BBF7D1}" type="parTrans" cxnId="{01F52EEB-E545-4E94-84A6-701E1BA60580}">
      <dgm:prSet/>
      <dgm:spPr/>
      <dgm:t>
        <a:bodyPr/>
        <a:lstStyle/>
        <a:p>
          <a:endParaRPr lang="ru-RU"/>
        </a:p>
      </dgm:t>
    </dgm:pt>
    <dgm:pt modelId="{3FBB7E63-44B2-4C46-9361-B07261CEC26F}" type="sibTrans" cxnId="{01F52EEB-E545-4E94-84A6-701E1BA60580}">
      <dgm:prSet/>
      <dgm:spPr/>
      <dgm:t>
        <a:bodyPr/>
        <a:lstStyle/>
        <a:p>
          <a:endParaRPr lang="ru-RU"/>
        </a:p>
      </dgm:t>
    </dgm:pt>
    <dgm:pt modelId="{B8035374-F8FA-465F-A0C1-7D3620CE08F4}">
      <dgm:prSet/>
      <dgm:spPr/>
      <dgm:t>
        <a:bodyPr/>
        <a:lstStyle/>
        <a:p>
          <a:pPr rtl="0"/>
          <a:r>
            <a:rPr lang="ru-RU" dirty="0"/>
            <a:t>Мед. организации</a:t>
          </a:r>
        </a:p>
      </dgm:t>
    </dgm:pt>
    <dgm:pt modelId="{5318A588-3A34-4043-B480-1C8B4BC8E8EF}" type="parTrans" cxnId="{00A64D9A-F2B3-4EC9-A243-F74CDA10A50D}">
      <dgm:prSet/>
      <dgm:spPr/>
      <dgm:t>
        <a:bodyPr/>
        <a:lstStyle/>
        <a:p>
          <a:endParaRPr lang="ru-RU"/>
        </a:p>
      </dgm:t>
    </dgm:pt>
    <dgm:pt modelId="{4124C46E-5D79-4C8B-A39A-41E14E7305D0}" type="sibTrans" cxnId="{00A64D9A-F2B3-4EC9-A243-F74CDA10A50D}">
      <dgm:prSet/>
      <dgm:spPr/>
      <dgm:t>
        <a:bodyPr/>
        <a:lstStyle/>
        <a:p>
          <a:endParaRPr lang="ru-RU"/>
        </a:p>
      </dgm:t>
    </dgm:pt>
    <dgm:pt modelId="{3B6D9301-87AD-4EC7-A69A-EC88F3CFF913}">
      <dgm:prSet/>
      <dgm:spPr/>
      <dgm:t>
        <a:bodyPr/>
        <a:lstStyle/>
        <a:p>
          <a:pPr rtl="0"/>
          <a:r>
            <a:rPr lang="ru-RU" dirty="0" err="1"/>
            <a:t>Минобр</a:t>
          </a:r>
          <a:endParaRPr lang="ru-RU" b="1" dirty="0"/>
        </a:p>
      </dgm:t>
    </dgm:pt>
    <dgm:pt modelId="{CAA8C772-CDB1-4240-8038-E400FDC22E60}" type="parTrans" cxnId="{46AE80D0-5671-42D4-8007-8E4331C6D41A}">
      <dgm:prSet/>
      <dgm:spPr/>
      <dgm:t>
        <a:bodyPr/>
        <a:lstStyle/>
        <a:p>
          <a:endParaRPr lang="ru-RU"/>
        </a:p>
      </dgm:t>
    </dgm:pt>
    <dgm:pt modelId="{9A5767DB-926E-4B6C-B998-D8B896C353E7}" type="sibTrans" cxnId="{46AE80D0-5671-42D4-8007-8E4331C6D41A}">
      <dgm:prSet/>
      <dgm:spPr/>
      <dgm:t>
        <a:bodyPr/>
        <a:lstStyle/>
        <a:p>
          <a:endParaRPr lang="ru-RU"/>
        </a:p>
      </dgm:t>
    </dgm:pt>
    <dgm:pt modelId="{3DC3F2BD-26D8-454E-803F-DCF2536E1A60}">
      <dgm:prSet/>
      <dgm:spPr/>
      <dgm:t>
        <a:bodyPr/>
        <a:lstStyle/>
        <a:p>
          <a:pPr rtl="0"/>
          <a:r>
            <a:rPr lang="ru-RU" dirty="0" err="1"/>
            <a:t>Минсоц</a:t>
          </a:r>
          <a:endParaRPr lang="ru-RU" b="1" dirty="0"/>
        </a:p>
      </dgm:t>
    </dgm:pt>
    <dgm:pt modelId="{0A8EEF98-1985-4B08-A4D5-E6963A8A3FDF}" type="parTrans" cxnId="{60B9B34D-8F0E-41E6-827C-01079699F5ED}">
      <dgm:prSet/>
      <dgm:spPr/>
      <dgm:t>
        <a:bodyPr/>
        <a:lstStyle/>
        <a:p>
          <a:endParaRPr lang="ru-RU"/>
        </a:p>
      </dgm:t>
    </dgm:pt>
    <dgm:pt modelId="{B62DDBB4-4D2B-485D-A8FE-CBD483D97FE6}" type="sibTrans" cxnId="{60B9B34D-8F0E-41E6-827C-01079699F5ED}">
      <dgm:prSet/>
      <dgm:spPr/>
      <dgm:t>
        <a:bodyPr/>
        <a:lstStyle/>
        <a:p>
          <a:endParaRPr lang="ru-RU"/>
        </a:p>
      </dgm:t>
    </dgm:pt>
    <dgm:pt modelId="{AE171E60-20A7-41BB-85D1-993BA1E3C74D}">
      <dgm:prSet/>
      <dgm:spPr/>
      <dgm:t>
        <a:bodyPr/>
        <a:lstStyle/>
        <a:p>
          <a:pPr rtl="0"/>
          <a:r>
            <a:rPr lang="ru-RU" dirty="0" err="1"/>
            <a:t>Минкульт</a:t>
          </a:r>
          <a:endParaRPr lang="ru-RU" b="1" dirty="0"/>
        </a:p>
      </dgm:t>
    </dgm:pt>
    <dgm:pt modelId="{C1B81BFE-4389-4314-A1F6-A6A2333DCA62}" type="parTrans" cxnId="{FFAE7023-C207-427F-841A-D010D407178F}">
      <dgm:prSet/>
      <dgm:spPr/>
      <dgm:t>
        <a:bodyPr/>
        <a:lstStyle/>
        <a:p>
          <a:endParaRPr lang="ru-RU"/>
        </a:p>
      </dgm:t>
    </dgm:pt>
    <dgm:pt modelId="{0832D97D-615D-45D1-A5BF-2DECC227D62C}" type="sibTrans" cxnId="{FFAE7023-C207-427F-841A-D010D407178F}">
      <dgm:prSet/>
      <dgm:spPr/>
      <dgm:t>
        <a:bodyPr/>
        <a:lstStyle/>
        <a:p>
          <a:endParaRPr lang="ru-RU"/>
        </a:p>
      </dgm:t>
    </dgm:pt>
    <dgm:pt modelId="{E2ADC57D-F637-419D-8C98-36CDB4CB356C}">
      <dgm:prSet/>
      <dgm:spPr/>
      <dgm:t>
        <a:bodyPr/>
        <a:lstStyle/>
        <a:p>
          <a:pPr rtl="0"/>
          <a:r>
            <a:rPr lang="ru-RU" dirty="0" err="1"/>
            <a:t>Минспорт</a:t>
          </a:r>
          <a:endParaRPr lang="ru-RU" b="1" dirty="0"/>
        </a:p>
      </dgm:t>
    </dgm:pt>
    <dgm:pt modelId="{FA247E2B-C55B-41BD-99BB-A8D143C26E8A}" type="parTrans" cxnId="{8E84B6C4-EB62-43A2-AF3B-87145CB178BF}">
      <dgm:prSet/>
      <dgm:spPr/>
      <dgm:t>
        <a:bodyPr/>
        <a:lstStyle/>
        <a:p>
          <a:endParaRPr lang="ru-RU"/>
        </a:p>
      </dgm:t>
    </dgm:pt>
    <dgm:pt modelId="{C1D8EA03-899B-4106-9C33-099953345920}" type="sibTrans" cxnId="{8E84B6C4-EB62-43A2-AF3B-87145CB178BF}">
      <dgm:prSet/>
      <dgm:spPr/>
      <dgm:t>
        <a:bodyPr/>
        <a:lstStyle/>
        <a:p>
          <a:endParaRPr lang="ru-RU"/>
        </a:p>
      </dgm:t>
    </dgm:pt>
    <dgm:pt modelId="{D7A58061-5320-408E-873D-A12A76F829EB}">
      <dgm:prSet/>
      <dgm:spPr/>
      <dgm:t>
        <a:bodyPr/>
        <a:lstStyle/>
        <a:p>
          <a:pPr rtl="0"/>
          <a:r>
            <a:rPr lang="ru-RU" dirty="0"/>
            <a:t>Минпром</a:t>
          </a:r>
          <a:endParaRPr lang="ru-RU" b="1" dirty="0"/>
        </a:p>
      </dgm:t>
    </dgm:pt>
    <dgm:pt modelId="{0E8CAC48-75B6-41C4-8D21-51B036DB148A}" type="parTrans" cxnId="{D1A59DC6-CDD3-4556-B33D-C81171C24232}">
      <dgm:prSet/>
      <dgm:spPr/>
      <dgm:t>
        <a:bodyPr/>
        <a:lstStyle/>
        <a:p>
          <a:endParaRPr lang="ru-RU"/>
        </a:p>
      </dgm:t>
    </dgm:pt>
    <dgm:pt modelId="{632ED6E6-B8FA-457B-8F35-DE809F21E72D}" type="sibTrans" cxnId="{D1A59DC6-CDD3-4556-B33D-C81171C24232}">
      <dgm:prSet/>
      <dgm:spPr/>
      <dgm:t>
        <a:bodyPr/>
        <a:lstStyle/>
        <a:p>
          <a:endParaRPr lang="ru-RU"/>
        </a:p>
      </dgm:t>
    </dgm:pt>
    <dgm:pt modelId="{5CB6B233-8A16-4352-A68B-0F1D061A410F}">
      <dgm:prSet/>
      <dgm:spPr/>
      <dgm:t>
        <a:bodyPr/>
        <a:lstStyle/>
        <a:p>
          <a:pPr rtl="0"/>
          <a:r>
            <a:rPr lang="ru-RU" dirty="0" err="1"/>
            <a:t>Минтер</a:t>
          </a:r>
          <a:endParaRPr lang="ru-RU" b="1" dirty="0"/>
        </a:p>
      </dgm:t>
    </dgm:pt>
    <dgm:pt modelId="{0560E1F4-A2A3-4BDD-84BB-1ABF3B3AA33E}" type="parTrans" cxnId="{4EBA9CC8-6AAC-4AC9-A24B-1F7960FB3D98}">
      <dgm:prSet/>
      <dgm:spPr/>
      <dgm:t>
        <a:bodyPr/>
        <a:lstStyle/>
        <a:p>
          <a:endParaRPr lang="ru-RU"/>
        </a:p>
      </dgm:t>
    </dgm:pt>
    <dgm:pt modelId="{D9661CA9-50A6-43A2-B4E5-BB246426E3A6}" type="sibTrans" cxnId="{4EBA9CC8-6AAC-4AC9-A24B-1F7960FB3D98}">
      <dgm:prSet/>
      <dgm:spPr/>
      <dgm:t>
        <a:bodyPr/>
        <a:lstStyle/>
        <a:p>
          <a:endParaRPr lang="ru-RU"/>
        </a:p>
      </dgm:t>
    </dgm:pt>
    <dgm:pt modelId="{31290685-AAC7-4857-93E9-7FBE40B59AA0}">
      <dgm:prSet/>
      <dgm:spPr/>
      <dgm:t>
        <a:bodyPr/>
        <a:lstStyle/>
        <a:p>
          <a:pPr rtl="0"/>
          <a:r>
            <a:rPr lang="ru-RU" dirty="0" err="1"/>
            <a:t>Роспотребнадзор</a:t>
          </a:r>
          <a:endParaRPr lang="ru-RU" b="1" dirty="0"/>
        </a:p>
      </dgm:t>
    </dgm:pt>
    <dgm:pt modelId="{0DB7C4B6-147F-4663-B81F-32982A4F1C95}" type="parTrans" cxnId="{98454294-AFB7-4131-ABB3-58749B91C436}">
      <dgm:prSet/>
      <dgm:spPr/>
      <dgm:t>
        <a:bodyPr/>
        <a:lstStyle/>
        <a:p>
          <a:endParaRPr lang="ru-RU"/>
        </a:p>
      </dgm:t>
    </dgm:pt>
    <dgm:pt modelId="{5260A577-FAA7-4B1C-AF2D-F1779EB20F7A}" type="sibTrans" cxnId="{98454294-AFB7-4131-ABB3-58749B91C436}">
      <dgm:prSet/>
      <dgm:spPr/>
      <dgm:t>
        <a:bodyPr/>
        <a:lstStyle/>
        <a:p>
          <a:endParaRPr lang="ru-RU"/>
        </a:p>
      </dgm:t>
    </dgm:pt>
    <dgm:pt modelId="{4381C212-3BEA-4969-BAE4-199F12984284}">
      <dgm:prSet/>
      <dgm:spPr/>
      <dgm:t>
        <a:bodyPr/>
        <a:lstStyle/>
        <a:p>
          <a:pPr rtl="0"/>
          <a:r>
            <a:rPr lang="ru-RU" dirty="0"/>
            <a:t>ПГМУ</a:t>
          </a:r>
          <a:endParaRPr lang="ru-RU" b="1" dirty="0"/>
        </a:p>
      </dgm:t>
    </dgm:pt>
    <dgm:pt modelId="{C6584501-12D5-4DE0-8B72-DA894FA10FC7}" type="parTrans" cxnId="{F1FD6F1A-ABA5-4C2E-9917-A6DA62A0ADE9}">
      <dgm:prSet/>
      <dgm:spPr/>
      <dgm:t>
        <a:bodyPr/>
        <a:lstStyle/>
        <a:p>
          <a:endParaRPr lang="ru-RU"/>
        </a:p>
      </dgm:t>
    </dgm:pt>
    <dgm:pt modelId="{F13CD228-7B9F-4679-9006-8544C15E8945}" type="sibTrans" cxnId="{F1FD6F1A-ABA5-4C2E-9917-A6DA62A0ADE9}">
      <dgm:prSet/>
      <dgm:spPr/>
      <dgm:t>
        <a:bodyPr/>
        <a:lstStyle/>
        <a:p>
          <a:endParaRPr lang="ru-RU"/>
        </a:p>
      </dgm:t>
    </dgm:pt>
    <dgm:pt modelId="{F6D3F0BF-7F7D-4353-980E-655B42984C3C}">
      <dgm:prSet/>
      <dgm:spPr/>
      <dgm:t>
        <a:bodyPr/>
        <a:lstStyle/>
        <a:p>
          <a:pPr rtl="0"/>
          <a:r>
            <a:rPr lang="ru-RU" dirty="0"/>
            <a:t>ПГФА</a:t>
          </a:r>
          <a:r>
            <a:rPr lang="ru-RU" b="1" dirty="0"/>
            <a:t> </a:t>
          </a:r>
        </a:p>
      </dgm:t>
    </dgm:pt>
    <dgm:pt modelId="{63A80B92-69F5-4C5C-979F-0F45218FD571}" type="parTrans" cxnId="{37779472-37E2-4216-A339-3095A1E5874F}">
      <dgm:prSet/>
      <dgm:spPr/>
      <dgm:t>
        <a:bodyPr/>
        <a:lstStyle/>
        <a:p>
          <a:endParaRPr lang="ru-RU"/>
        </a:p>
      </dgm:t>
    </dgm:pt>
    <dgm:pt modelId="{EF0EF1CC-DD2A-4DFF-B099-6E64E85692D4}" type="sibTrans" cxnId="{37779472-37E2-4216-A339-3095A1E5874F}">
      <dgm:prSet/>
      <dgm:spPr/>
      <dgm:t>
        <a:bodyPr/>
        <a:lstStyle/>
        <a:p>
          <a:endParaRPr lang="ru-RU"/>
        </a:p>
      </dgm:t>
    </dgm:pt>
    <dgm:pt modelId="{82E66373-6924-4722-BD53-5CDD96986F17}">
      <dgm:prSet/>
      <dgm:spPr/>
      <dgm:t>
        <a:bodyPr/>
        <a:lstStyle/>
        <a:p>
          <a:pPr rtl="0"/>
          <a:r>
            <a:rPr lang="ru-RU" dirty="0"/>
            <a:t>СО НКО</a:t>
          </a:r>
        </a:p>
      </dgm:t>
    </dgm:pt>
    <dgm:pt modelId="{E79A9422-270B-4257-9CE6-3A40AE75929A}" type="parTrans" cxnId="{C66FD62F-9CC3-4B8A-A168-988BEEDF56B5}">
      <dgm:prSet/>
      <dgm:spPr/>
      <dgm:t>
        <a:bodyPr/>
        <a:lstStyle/>
        <a:p>
          <a:endParaRPr lang="ru-RU"/>
        </a:p>
      </dgm:t>
    </dgm:pt>
    <dgm:pt modelId="{2E10D210-860F-47BB-A23E-0AAE8D245D67}" type="sibTrans" cxnId="{C66FD62F-9CC3-4B8A-A168-988BEEDF56B5}">
      <dgm:prSet/>
      <dgm:spPr/>
      <dgm:t>
        <a:bodyPr/>
        <a:lstStyle/>
        <a:p>
          <a:endParaRPr lang="ru-RU"/>
        </a:p>
      </dgm:t>
    </dgm:pt>
    <dgm:pt modelId="{C3849E8B-AB81-4A73-8894-DDE722B93310}">
      <dgm:prSet/>
      <dgm:spPr/>
      <dgm:t>
        <a:bodyPr/>
        <a:lstStyle/>
        <a:p>
          <a:pPr rtl="0"/>
          <a:r>
            <a:rPr lang="ru-RU" dirty="0"/>
            <a:t>Волонтерские движения</a:t>
          </a:r>
        </a:p>
      </dgm:t>
    </dgm:pt>
    <dgm:pt modelId="{BF8C8AAB-FDB9-42CC-87DB-201E44AAF783}" type="sibTrans" cxnId="{EBBBDF88-C666-47D1-A34F-1D5E2E0485B0}">
      <dgm:prSet/>
      <dgm:spPr/>
      <dgm:t>
        <a:bodyPr/>
        <a:lstStyle/>
        <a:p>
          <a:endParaRPr lang="ru-RU"/>
        </a:p>
      </dgm:t>
    </dgm:pt>
    <dgm:pt modelId="{06AAF0DF-BAEB-495B-BCE0-B0C345B8253D}" type="parTrans" cxnId="{EBBBDF88-C666-47D1-A34F-1D5E2E0485B0}">
      <dgm:prSet/>
      <dgm:spPr/>
      <dgm:t>
        <a:bodyPr/>
        <a:lstStyle/>
        <a:p>
          <a:endParaRPr lang="ru-RU"/>
        </a:p>
      </dgm:t>
    </dgm:pt>
    <dgm:pt modelId="{54DA8BE4-F621-4708-85EF-3643A40B9C00}">
      <dgm:prSet/>
      <dgm:spPr/>
      <dgm:t>
        <a:bodyPr/>
        <a:lstStyle/>
        <a:p>
          <a:pPr rtl="0"/>
          <a:r>
            <a:rPr lang="ru-RU" b="1" dirty="0"/>
            <a:t>Институт </a:t>
          </a:r>
          <a:r>
            <a:rPr lang="ru-RU" b="1" dirty="0" err="1"/>
            <a:t>экопатологии</a:t>
          </a:r>
          <a:endParaRPr lang="ru-RU" b="1" dirty="0"/>
        </a:p>
      </dgm:t>
    </dgm:pt>
    <dgm:pt modelId="{DEA14E27-003F-4DE2-A061-935713FABBF3}" type="parTrans" cxnId="{1C21DD6B-84BF-4F71-B500-D4A68E7A633A}">
      <dgm:prSet/>
      <dgm:spPr/>
      <dgm:t>
        <a:bodyPr/>
        <a:lstStyle/>
        <a:p>
          <a:endParaRPr lang="ru-RU"/>
        </a:p>
      </dgm:t>
    </dgm:pt>
    <dgm:pt modelId="{4A49FCDF-1BD5-4562-9A00-4C56B4A14371}" type="sibTrans" cxnId="{1C21DD6B-84BF-4F71-B500-D4A68E7A633A}">
      <dgm:prSet/>
      <dgm:spPr/>
      <dgm:t>
        <a:bodyPr/>
        <a:lstStyle/>
        <a:p>
          <a:endParaRPr lang="ru-RU"/>
        </a:p>
      </dgm:t>
    </dgm:pt>
    <dgm:pt modelId="{114F9FCE-73D1-4944-906B-59445DBF56C5}" type="pres">
      <dgm:prSet presAssocID="{87E10E85-8E7A-43D9-B068-149C087A21CB}" presName="diagram" presStyleCnt="0">
        <dgm:presLayoutVars>
          <dgm:dir/>
          <dgm:resizeHandles val="exact"/>
        </dgm:presLayoutVars>
      </dgm:prSet>
      <dgm:spPr/>
    </dgm:pt>
    <dgm:pt modelId="{F8DAA547-C0B3-47A5-897F-AC2E2E09B1A8}" type="pres">
      <dgm:prSet presAssocID="{43EBECE6-C002-4B21-AF84-F1698AA78639}" presName="node" presStyleLbl="node1" presStyleIdx="0" presStyleCnt="14">
        <dgm:presLayoutVars>
          <dgm:bulletEnabled val="1"/>
        </dgm:presLayoutVars>
      </dgm:prSet>
      <dgm:spPr/>
    </dgm:pt>
    <dgm:pt modelId="{62EBB48A-08AA-4633-B80B-DBAC685FC49D}" type="pres">
      <dgm:prSet presAssocID="{3FBB7E63-44B2-4C46-9361-B07261CEC26F}" presName="sibTrans" presStyleCnt="0"/>
      <dgm:spPr/>
    </dgm:pt>
    <dgm:pt modelId="{4CE3B08D-1B74-4E6B-9EF6-CE1CC1927719}" type="pres">
      <dgm:prSet presAssocID="{3B6D9301-87AD-4EC7-A69A-EC88F3CFF913}" presName="node" presStyleLbl="node1" presStyleIdx="1" presStyleCnt="14">
        <dgm:presLayoutVars>
          <dgm:bulletEnabled val="1"/>
        </dgm:presLayoutVars>
      </dgm:prSet>
      <dgm:spPr/>
    </dgm:pt>
    <dgm:pt modelId="{8C4CB874-9459-4464-B8A2-05740A01C3B8}" type="pres">
      <dgm:prSet presAssocID="{9A5767DB-926E-4B6C-B998-D8B896C353E7}" presName="sibTrans" presStyleCnt="0"/>
      <dgm:spPr/>
    </dgm:pt>
    <dgm:pt modelId="{A4BE385A-259D-47E9-9C28-4D39AE1E9882}" type="pres">
      <dgm:prSet presAssocID="{3DC3F2BD-26D8-454E-803F-DCF2536E1A60}" presName="node" presStyleLbl="node1" presStyleIdx="2" presStyleCnt="14">
        <dgm:presLayoutVars>
          <dgm:bulletEnabled val="1"/>
        </dgm:presLayoutVars>
      </dgm:prSet>
      <dgm:spPr/>
    </dgm:pt>
    <dgm:pt modelId="{4F3F7DDD-02E4-4D4E-9614-4367085C7832}" type="pres">
      <dgm:prSet presAssocID="{B62DDBB4-4D2B-485D-A8FE-CBD483D97FE6}" presName="sibTrans" presStyleCnt="0"/>
      <dgm:spPr/>
    </dgm:pt>
    <dgm:pt modelId="{9657A76C-CE11-4DA8-97E0-7835540D6C4C}" type="pres">
      <dgm:prSet presAssocID="{AE171E60-20A7-41BB-85D1-993BA1E3C74D}" presName="node" presStyleLbl="node1" presStyleIdx="3" presStyleCnt="14">
        <dgm:presLayoutVars>
          <dgm:bulletEnabled val="1"/>
        </dgm:presLayoutVars>
      </dgm:prSet>
      <dgm:spPr/>
    </dgm:pt>
    <dgm:pt modelId="{5AF14991-F6FF-4B83-BACA-E006BF3865C2}" type="pres">
      <dgm:prSet presAssocID="{0832D97D-615D-45D1-A5BF-2DECC227D62C}" presName="sibTrans" presStyleCnt="0"/>
      <dgm:spPr/>
    </dgm:pt>
    <dgm:pt modelId="{EB3C981D-5461-4D36-BE5F-943AAAFE5EDA}" type="pres">
      <dgm:prSet presAssocID="{E2ADC57D-F637-419D-8C98-36CDB4CB356C}" presName="node" presStyleLbl="node1" presStyleIdx="4" presStyleCnt="14">
        <dgm:presLayoutVars>
          <dgm:bulletEnabled val="1"/>
        </dgm:presLayoutVars>
      </dgm:prSet>
      <dgm:spPr/>
    </dgm:pt>
    <dgm:pt modelId="{6D8B9510-9B80-4C9A-9AF0-1884351ECA79}" type="pres">
      <dgm:prSet presAssocID="{C1D8EA03-899B-4106-9C33-099953345920}" presName="sibTrans" presStyleCnt="0"/>
      <dgm:spPr/>
    </dgm:pt>
    <dgm:pt modelId="{70C4E22D-B690-4D4B-822B-5D2A0C0F3D57}" type="pres">
      <dgm:prSet presAssocID="{D7A58061-5320-408E-873D-A12A76F829EB}" presName="node" presStyleLbl="node1" presStyleIdx="5" presStyleCnt="14">
        <dgm:presLayoutVars>
          <dgm:bulletEnabled val="1"/>
        </dgm:presLayoutVars>
      </dgm:prSet>
      <dgm:spPr/>
    </dgm:pt>
    <dgm:pt modelId="{CA754CDD-C619-4CDB-8395-B5613379FF9E}" type="pres">
      <dgm:prSet presAssocID="{632ED6E6-B8FA-457B-8F35-DE809F21E72D}" presName="sibTrans" presStyleCnt="0"/>
      <dgm:spPr/>
    </dgm:pt>
    <dgm:pt modelId="{B860C937-948A-4B92-8765-212EB935373B}" type="pres">
      <dgm:prSet presAssocID="{5CB6B233-8A16-4352-A68B-0F1D061A410F}" presName="node" presStyleLbl="node1" presStyleIdx="6" presStyleCnt="14">
        <dgm:presLayoutVars>
          <dgm:bulletEnabled val="1"/>
        </dgm:presLayoutVars>
      </dgm:prSet>
      <dgm:spPr/>
    </dgm:pt>
    <dgm:pt modelId="{CB1E4247-EE3F-4503-B260-F3ED29FE2FC7}" type="pres">
      <dgm:prSet presAssocID="{D9661CA9-50A6-43A2-B4E5-BB246426E3A6}" presName="sibTrans" presStyleCnt="0"/>
      <dgm:spPr/>
    </dgm:pt>
    <dgm:pt modelId="{FA2B3CAD-3928-42CA-9CF2-453E4B5F84DB}" type="pres">
      <dgm:prSet presAssocID="{31290685-AAC7-4857-93E9-7FBE40B59AA0}" presName="node" presStyleLbl="node1" presStyleIdx="7" presStyleCnt="14">
        <dgm:presLayoutVars>
          <dgm:bulletEnabled val="1"/>
        </dgm:presLayoutVars>
      </dgm:prSet>
      <dgm:spPr/>
    </dgm:pt>
    <dgm:pt modelId="{C3B32F15-8BA9-41D3-AFE8-EB80FFBAC5A0}" type="pres">
      <dgm:prSet presAssocID="{5260A577-FAA7-4B1C-AF2D-F1779EB20F7A}" presName="sibTrans" presStyleCnt="0"/>
      <dgm:spPr/>
    </dgm:pt>
    <dgm:pt modelId="{D8958CF9-297A-41B9-A9F7-773EB590BDC6}" type="pres">
      <dgm:prSet presAssocID="{4381C212-3BEA-4969-BAE4-199F12984284}" presName="node" presStyleLbl="node1" presStyleIdx="8" presStyleCnt="14">
        <dgm:presLayoutVars>
          <dgm:bulletEnabled val="1"/>
        </dgm:presLayoutVars>
      </dgm:prSet>
      <dgm:spPr/>
    </dgm:pt>
    <dgm:pt modelId="{89ACF8C5-58A2-4F7C-ADF5-3E1C66B80136}" type="pres">
      <dgm:prSet presAssocID="{F13CD228-7B9F-4679-9006-8544C15E8945}" presName="sibTrans" presStyleCnt="0"/>
      <dgm:spPr/>
    </dgm:pt>
    <dgm:pt modelId="{53DDA39A-CFE4-47DD-94BD-355722743CB3}" type="pres">
      <dgm:prSet presAssocID="{F6D3F0BF-7F7D-4353-980E-655B42984C3C}" presName="node" presStyleLbl="node1" presStyleIdx="9" presStyleCnt="14">
        <dgm:presLayoutVars>
          <dgm:bulletEnabled val="1"/>
        </dgm:presLayoutVars>
      </dgm:prSet>
      <dgm:spPr/>
    </dgm:pt>
    <dgm:pt modelId="{2B08280D-D75E-407D-B365-D4E6D8C1F3E0}" type="pres">
      <dgm:prSet presAssocID="{EF0EF1CC-DD2A-4DFF-B099-6E64E85692D4}" presName="sibTrans" presStyleCnt="0"/>
      <dgm:spPr/>
    </dgm:pt>
    <dgm:pt modelId="{58F433C6-C95A-4488-A715-3C0A6CECAEFD}" type="pres">
      <dgm:prSet presAssocID="{B8035374-F8FA-465F-A0C1-7D3620CE08F4}" presName="node" presStyleLbl="node1" presStyleIdx="10" presStyleCnt="14">
        <dgm:presLayoutVars>
          <dgm:bulletEnabled val="1"/>
        </dgm:presLayoutVars>
      </dgm:prSet>
      <dgm:spPr/>
    </dgm:pt>
    <dgm:pt modelId="{7DDDC35B-CF8E-4D83-ACE9-4462C04729F3}" type="pres">
      <dgm:prSet presAssocID="{4124C46E-5D79-4C8B-A39A-41E14E7305D0}" presName="sibTrans" presStyleCnt="0"/>
      <dgm:spPr/>
    </dgm:pt>
    <dgm:pt modelId="{88BE9B3A-9C4D-4DE8-9C78-914B21AABBC0}" type="pres">
      <dgm:prSet presAssocID="{82E66373-6924-4722-BD53-5CDD96986F17}" presName="node" presStyleLbl="node1" presStyleIdx="11" presStyleCnt="14">
        <dgm:presLayoutVars>
          <dgm:bulletEnabled val="1"/>
        </dgm:presLayoutVars>
      </dgm:prSet>
      <dgm:spPr/>
    </dgm:pt>
    <dgm:pt modelId="{BB2ECABC-5A9A-4587-9221-0F13C51A4408}" type="pres">
      <dgm:prSet presAssocID="{2E10D210-860F-47BB-A23E-0AAE8D245D67}" presName="sibTrans" presStyleCnt="0"/>
      <dgm:spPr/>
    </dgm:pt>
    <dgm:pt modelId="{09B2FEBC-663E-45D2-8534-310A29542AF3}" type="pres">
      <dgm:prSet presAssocID="{C3849E8B-AB81-4A73-8894-DDE722B93310}" presName="node" presStyleLbl="node1" presStyleIdx="12" presStyleCnt="14" custLinFactNeighborX="1188" custLinFactNeighborY="-10748">
        <dgm:presLayoutVars>
          <dgm:bulletEnabled val="1"/>
        </dgm:presLayoutVars>
      </dgm:prSet>
      <dgm:spPr/>
    </dgm:pt>
    <dgm:pt modelId="{01F9280E-A1F7-462B-B6A3-702FAF34CB85}" type="pres">
      <dgm:prSet presAssocID="{BF8C8AAB-FDB9-42CC-87DB-201E44AAF783}" presName="sibTrans" presStyleCnt="0"/>
      <dgm:spPr/>
    </dgm:pt>
    <dgm:pt modelId="{5ED83F83-6AFA-4D96-AAB6-B7B146067D54}" type="pres">
      <dgm:prSet presAssocID="{54DA8BE4-F621-4708-85EF-3643A40B9C00}" presName="node" presStyleLbl="node1" presStyleIdx="13" presStyleCnt="14" custLinFactNeighborX="5273" custLinFactNeighborY="-10748">
        <dgm:presLayoutVars>
          <dgm:bulletEnabled val="1"/>
        </dgm:presLayoutVars>
      </dgm:prSet>
      <dgm:spPr/>
    </dgm:pt>
  </dgm:ptLst>
  <dgm:cxnLst>
    <dgm:cxn modelId="{93366603-7D5F-4A89-89A3-412B3370D773}" type="presOf" srcId="{54DA8BE4-F621-4708-85EF-3643A40B9C00}" destId="{5ED83F83-6AFA-4D96-AAB6-B7B146067D54}" srcOrd="0" destOrd="0" presId="urn:microsoft.com/office/officeart/2005/8/layout/default#1"/>
    <dgm:cxn modelId="{E3DCD505-9CD3-468C-8210-C6BDE84B137C}" type="presOf" srcId="{82E66373-6924-4722-BD53-5CDD96986F17}" destId="{88BE9B3A-9C4D-4DE8-9C78-914B21AABBC0}" srcOrd="0" destOrd="0" presId="urn:microsoft.com/office/officeart/2005/8/layout/default#1"/>
    <dgm:cxn modelId="{2609100E-1011-4F09-BAF8-8A994FAABEFC}" type="presOf" srcId="{87E10E85-8E7A-43D9-B068-149C087A21CB}" destId="{114F9FCE-73D1-4944-906B-59445DBF56C5}" srcOrd="0" destOrd="0" presId="urn:microsoft.com/office/officeart/2005/8/layout/default#1"/>
    <dgm:cxn modelId="{2D695415-9735-4D7A-8D9A-E535B66C1078}" type="presOf" srcId="{B8035374-F8FA-465F-A0C1-7D3620CE08F4}" destId="{58F433C6-C95A-4488-A715-3C0A6CECAEFD}" srcOrd="0" destOrd="0" presId="urn:microsoft.com/office/officeart/2005/8/layout/default#1"/>
    <dgm:cxn modelId="{A2F71816-4840-4897-B8CE-952DECB73E11}" type="presOf" srcId="{4381C212-3BEA-4969-BAE4-199F12984284}" destId="{D8958CF9-297A-41B9-A9F7-773EB590BDC6}" srcOrd="0" destOrd="0" presId="urn:microsoft.com/office/officeart/2005/8/layout/default#1"/>
    <dgm:cxn modelId="{F1FD6F1A-ABA5-4C2E-9917-A6DA62A0ADE9}" srcId="{87E10E85-8E7A-43D9-B068-149C087A21CB}" destId="{4381C212-3BEA-4969-BAE4-199F12984284}" srcOrd="8" destOrd="0" parTransId="{C6584501-12D5-4DE0-8B72-DA894FA10FC7}" sibTransId="{F13CD228-7B9F-4679-9006-8544C15E8945}"/>
    <dgm:cxn modelId="{71F16E1F-8829-414B-B5D7-7821AEFC1264}" type="presOf" srcId="{3DC3F2BD-26D8-454E-803F-DCF2536E1A60}" destId="{A4BE385A-259D-47E9-9C28-4D39AE1E9882}" srcOrd="0" destOrd="0" presId="urn:microsoft.com/office/officeart/2005/8/layout/default#1"/>
    <dgm:cxn modelId="{044AA520-F44A-4482-B4EE-20EABB553778}" type="presOf" srcId="{31290685-AAC7-4857-93E9-7FBE40B59AA0}" destId="{FA2B3CAD-3928-42CA-9CF2-453E4B5F84DB}" srcOrd="0" destOrd="0" presId="urn:microsoft.com/office/officeart/2005/8/layout/default#1"/>
    <dgm:cxn modelId="{FFAE7023-C207-427F-841A-D010D407178F}" srcId="{87E10E85-8E7A-43D9-B068-149C087A21CB}" destId="{AE171E60-20A7-41BB-85D1-993BA1E3C74D}" srcOrd="3" destOrd="0" parTransId="{C1B81BFE-4389-4314-A1F6-A6A2333DCA62}" sibTransId="{0832D97D-615D-45D1-A5BF-2DECC227D62C}"/>
    <dgm:cxn modelId="{1E19372A-ADCA-4415-AC1E-08DEEFAB2301}" type="presOf" srcId="{AE171E60-20A7-41BB-85D1-993BA1E3C74D}" destId="{9657A76C-CE11-4DA8-97E0-7835540D6C4C}" srcOrd="0" destOrd="0" presId="urn:microsoft.com/office/officeart/2005/8/layout/default#1"/>
    <dgm:cxn modelId="{02B1192E-4D43-46A2-BBBC-94FC89A5980D}" type="presOf" srcId="{3B6D9301-87AD-4EC7-A69A-EC88F3CFF913}" destId="{4CE3B08D-1B74-4E6B-9EF6-CE1CC1927719}" srcOrd="0" destOrd="0" presId="urn:microsoft.com/office/officeart/2005/8/layout/default#1"/>
    <dgm:cxn modelId="{C66FD62F-9CC3-4B8A-A168-988BEEDF56B5}" srcId="{87E10E85-8E7A-43D9-B068-149C087A21CB}" destId="{82E66373-6924-4722-BD53-5CDD96986F17}" srcOrd="11" destOrd="0" parTransId="{E79A9422-270B-4257-9CE6-3A40AE75929A}" sibTransId="{2E10D210-860F-47BB-A23E-0AAE8D245D67}"/>
    <dgm:cxn modelId="{FFF21044-AFCF-42FF-B06F-0FA84C9ACB06}" type="presOf" srcId="{5CB6B233-8A16-4352-A68B-0F1D061A410F}" destId="{B860C937-948A-4B92-8765-212EB935373B}" srcOrd="0" destOrd="0" presId="urn:microsoft.com/office/officeart/2005/8/layout/default#1"/>
    <dgm:cxn modelId="{1C21DD6B-84BF-4F71-B500-D4A68E7A633A}" srcId="{87E10E85-8E7A-43D9-B068-149C087A21CB}" destId="{54DA8BE4-F621-4708-85EF-3643A40B9C00}" srcOrd="13" destOrd="0" parTransId="{DEA14E27-003F-4DE2-A061-935713FABBF3}" sibTransId="{4A49FCDF-1BD5-4562-9A00-4C56B4A14371}"/>
    <dgm:cxn modelId="{60B9B34D-8F0E-41E6-827C-01079699F5ED}" srcId="{87E10E85-8E7A-43D9-B068-149C087A21CB}" destId="{3DC3F2BD-26D8-454E-803F-DCF2536E1A60}" srcOrd="2" destOrd="0" parTransId="{0A8EEF98-1985-4B08-A4D5-E6963A8A3FDF}" sibTransId="{B62DDBB4-4D2B-485D-A8FE-CBD483D97FE6}"/>
    <dgm:cxn modelId="{37779472-37E2-4216-A339-3095A1E5874F}" srcId="{87E10E85-8E7A-43D9-B068-149C087A21CB}" destId="{F6D3F0BF-7F7D-4353-980E-655B42984C3C}" srcOrd="9" destOrd="0" parTransId="{63A80B92-69F5-4C5C-979F-0F45218FD571}" sibTransId="{EF0EF1CC-DD2A-4DFF-B099-6E64E85692D4}"/>
    <dgm:cxn modelId="{7A432D84-257E-4441-9B5A-0CC00F958FA4}" type="presOf" srcId="{D7A58061-5320-408E-873D-A12A76F829EB}" destId="{70C4E22D-B690-4D4B-822B-5D2A0C0F3D57}" srcOrd="0" destOrd="0" presId="urn:microsoft.com/office/officeart/2005/8/layout/default#1"/>
    <dgm:cxn modelId="{EBBBDF88-C666-47D1-A34F-1D5E2E0485B0}" srcId="{87E10E85-8E7A-43D9-B068-149C087A21CB}" destId="{C3849E8B-AB81-4A73-8894-DDE722B93310}" srcOrd="12" destOrd="0" parTransId="{06AAF0DF-BAEB-495B-BCE0-B0C345B8253D}" sibTransId="{BF8C8AAB-FDB9-42CC-87DB-201E44AAF783}"/>
    <dgm:cxn modelId="{98454294-AFB7-4131-ABB3-58749B91C436}" srcId="{87E10E85-8E7A-43D9-B068-149C087A21CB}" destId="{31290685-AAC7-4857-93E9-7FBE40B59AA0}" srcOrd="7" destOrd="0" parTransId="{0DB7C4B6-147F-4663-B81F-32982A4F1C95}" sibTransId="{5260A577-FAA7-4B1C-AF2D-F1779EB20F7A}"/>
    <dgm:cxn modelId="{00A64D9A-F2B3-4EC9-A243-F74CDA10A50D}" srcId="{87E10E85-8E7A-43D9-B068-149C087A21CB}" destId="{B8035374-F8FA-465F-A0C1-7D3620CE08F4}" srcOrd="10" destOrd="0" parTransId="{5318A588-3A34-4043-B480-1C8B4BC8E8EF}" sibTransId="{4124C46E-5D79-4C8B-A39A-41E14E7305D0}"/>
    <dgm:cxn modelId="{8E84B6C4-EB62-43A2-AF3B-87145CB178BF}" srcId="{87E10E85-8E7A-43D9-B068-149C087A21CB}" destId="{E2ADC57D-F637-419D-8C98-36CDB4CB356C}" srcOrd="4" destOrd="0" parTransId="{FA247E2B-C55B-41BD-99BB-A8D143C26E8A}" sibTransId="{C1D8EA03-899B-4106-9C33-099953345920}"/>
    <dgm:cxn modelId="{D1A59DC6-CDD3-4556-B33D-C81171C24232}" srcId="{87E10E85-8E7A-43D9-B068-149C087A21CB}" destId="{D7A58061-5320-408E-873D-A12A76F829EB}" srcOrd="5" destOrd="0" parTransId="{0E8CAC48-75B6-41C4-8D21-51B036DB148A}" sibTransId="{632ED6E6-B8FA-457B-8F35-DE809F21E72D}"/>
    <dgm:cxn modelId="{4EBA9CC8-6AAC-4AC9-A24B-1F7960FB3D98}" srcId="{87E10E85-8E7A-43D9-B068-149C087A21CB}" destId="{5CB6B233-8A16-4352-A68B-0F1D061A410F}" srcOrd="6" destOrd="0" parTransId="{0560E1F4-A2A3-4BDD-84BB-1ABF3B3AA33E}" sibTransId="{D9661CA9-50A6-43A2-B4E5-BB246426E3A6}"/>
    <dgm:cxn modelId="{738A90C9-8E80-4D3B-A091-6863667C2152}" type="presOf" srcId="{F6D3F0BF-7F7D-4353-980E-655B42984C3C}" destId="{53DDA39A-CFE4-47DD-94BD-355722743CB3}" srcOrd="0" destOrd="0" presId="urn:microsoft.com/office/officeart/2005/8/layout/default#1"/>
    <dgm:cxn modelId="{46AE80D0-5671-42D4-8007-8E4331C6D41A}" srcId="{87E10E85-8E7A-43D9-B068-149C087A21CB}" destId="{3B6D9301-87AD-4EC7-A69A-EC88F3CFF913}" srcOrd="1" destOrd="0" parTransId="{CAA8C772-CDB1-4240-8038-E400FDC22E60}" sibTransId="{9A5767DB-926E-4B6C-B998-D8B896C353E7}"/>
    <dgm:cxn modelId="{A653DCD8-C96B-4BAF-9D56-3394A1B5AF97}" type="presOf" srcId="{E2ADC57D-F637-419D-8C98-36CDB4CB356C}" destId="{EB3C981D-5461-4D36-BE5F-943AAAFE5EDA}" srcOrd="0" destOrd="0" presId="urn:microsoft.com/office/officeart/2005/8/layout/default#1"/>
    <dgm:cxn modelId="{702E57DA-4877-41B8-A1F5-D04964CEF56B}" type="presOf" srcId="{C3849E8B-AB81-4A73-8894-DDE722B93310}" destId="{09B2FEBC-663E-45D2-8534-310A29542AF3}" srcOrd="0" destOrd="0" presId="urn:microsoft.com/office/officeart/2005/8/layout/default#1"/>
    <dgm:cxn modelId="{177AD4DF-9ED9-404D-A123-D371061FF9EA}" type="presOf" srcId="{43EBECE6-C002-4B21-AF84-F1698AA78639}" destId="{F8DAA547-C0B3-47A5-897F-AC2E2E09B1A8}" srcOrd="0" destOrd="0" presId="urn:microsoft.com/office/officeart/2005/8/layout/default#1"/>
    <dgm:cxn modelId="{01F52EEB-E545-4E94-84A6-701E1BA60580}" srcId="{87E10E85-8E7A-43D9-B068-149C087A21CB}" destId="{43EBECE6-C002-4B21-AF84-F1698AA78639}" srcOrd="0" destOrd="0" parTransId="{6F0854ED-E8A6-4C45-B3B3-DF9EB5BBF7D1}" sibTransId="{3FBB7E63-44B2-4C46-9361-B07261CEC26F}"/>
    <dgm:cxn modelId="{BFE6A8D4-6505-4054-898A-096F4E20ABE2}" type="presParOf" srcId="{114F9FCE-73D1-4944-906B-59445DBF56C5}" destId="{F8DAA547-C0B3-47A5-897F-AC2E2E09B1A8}" srcOrd="0" destOrd="0" presId="urn:microsoft.com/office/officeart/2005/8/layout/default#1"/>
    <dgm:cxn modelId="{F5F3BAA8-3EEA-4D94-930A-1215D2C92AAE}" type="presParOf" srcId="{114F9FCE-73D1-4944-906B-59445DBF56C5}" destId="{62EBB48A-08AA-4633-B80B-DBAC685FC49D}" srcOrd="1" destOrd="0" presId="urn:microsoft.com/office/officeart/2005/8/layout/default#1"/>
    <dgm:cxn modelId="{EE7B1E52-950B-44F7-91B8-D050E13831C1}" type="presParOf" srcId="{114F9FCE-73D1-4944-906B-59445DBF56C5}" destId="{4CE3B08D-1B74-4E6B-9EF6-CE1CC1927719}" srcOrd="2" destOrd="0" presId="urn:microsoft.com/office/officeart/2005/8/layout/default#1"/>
    <dgm:cxn modelId="{4C2B8848-585C-44A7-9306-68547CC753F9}" type="presParOf" srcId="{114F9FCE-73D1-4944-906B-59445DBF56C5}" destId="{8C4CB874-9459-4464-B8A2-05740A01C3B8}" srcOrd="3" destOrd="0" presId="urn:microsoft.com/office/officeart/2005/8/layout/default#1"/>
    <dgm:cxn modelId="{0C4C57EC-B725-44FC-A493-91BDD4DE0B95}" type="presParOf" srcId="{114F9FCE-73D1-4944-906B-59445DBF56C5}" destId="{A4BE385A-259D-47E9-9C28-4D39AE1E9882}" srcOrd="4" destOrd="0" presId="urn:microsoft.com/office/officeart/2005/8/layout/default#1"/>
    <dgm:cxn modelId="{980966BA-3225-4062-85AC-13194FF93221}" type="presParOf" srcId="{114F9FCE-73D1-4944-906B-59445DBF56C5}" destId="{4F3F7DDD-02E4-4D4E-9614-4367085C7832}" srcOrd="5" destOrd="0" presId="urn:microsoft.com/office/officeart/2005/8/layout/default#1"/>
    <dgm:cxn modelId="{10578CFC-5BBA-439A-B631-DFE7EF7D8A50}" type="presParOf" srcId="{114F9FCE-73D1-4944-906B-59445DBF56C5}" destId="{9657A76C-CE11-4DA8-97E0-7835540D6C4C}" srcOrd="6" destOrd="0" presId="urn:microsoft.com/office/officeart/2005/8/layout/default#1"/>
    <dgm:cxn modelId="{EF6BD897-8239-4707-85E4-668D503F9B7D}" type="presParOf" srcId="{114F9FCE-73D1-4944-906B-59445DBF56C5}" destId="{5AF14991-F6FF-4B83-BACA-E006BF3865C2}" srcOrd="7" destOrd="0" presId="urn:microsoft.com/office/officeart/2005/8/layout/default#1"/>
    <dgm:cxn modelId="{B3A5C1FB-2573-4171-92B1-795169CDBE36}" type="presParOf" srcId="{114F9FCE-73D1-4944-906B-59445DBF56C5}" destId="{EB3C981D-5461-4D36-BE5F-943AAAFE5EDA}" srcOrd="8" destOrd="0" presId="urn:microsoft.com/office/officeart/2005/8/layout/default#1"/>
    <dgm:cxn modelId="{0081AA13-699C-40D9-A8C3-D294B6AEA6F7}" type="presParOf" srcId="{114F9FCE-73D1-4944-906B-59445DBF56C5}" destId="{6D8B9510-9B80-4C9A-9AF0-1884351ECA79}" srcOrd="9" destOrd="0" presId="urn:microsoft.com/office/officeart/2005/8/layout/default#1"/>
    <dgm:cxn modelId="{FAA39C30-6E4E-4C7A-84C4-E23A67998A3D}" type="presParOf" srcId="{114F9FCE-73D1-4944-906B-59445DBF56C5}" destId="{70C4E22D-B690-4D4B-822B-5D2A0C0F3D57}" srcOrd="10" destOrd="0" presId="urn:microsoft.com/office/officeart/2005/8/layout/default#1"/>
    <dgm:cxn modelId="{876E65DC-0409-4A29-B5EE-A4F65233A161}" type="presParOf" srcId="{114F9FCE-73D1-4944-906B-59445DBF56C5}" destId="{CA754CDD-C619-4CDB-8395-B5613379FF9E}" srcOrd="11" destOrd="0" presId="urn:microsoft.com/office/officeart/2005/8/layout/default#1"/>
    <dgm:cxn modelId="{2032514B-6262-4102-AD5E-0FCFA3DF4A6B}" type="presParOf" srcId="{114F9FCE-73D1-4944-906B-59445DBF56C5}" destId="{B860C937-948A-4B92-8765-212EB935373B}" srcOrd="12" destOrd="0" presId="urn:microsoft.com/office/officeart/2005/8/layout/default#1"/>
    <dgm:cxn modelId="{1B6A029A-28FF-46ED-90E6-DBDCCBBD57F1}" type="presParOf" srcId="{114F9FCE-73D1-4944-906B-59445DBF56C5}" destId="{CB1E4247-EE3F-4503-B260-F3ED29FE2FC7}" srcOrd="13" destOrd="0" presId="urn:microsoft.com/office/officeart/2005/8/layout/default#1"/>
    <dgm:cxn modelId="{576175A8-B835-41C3-B260-1EAEB2D95E68}" type="presParOf" srcId="{114F9FCE-73D1-4944-906B-59445DBF56C5}" destId="{FA2B3CAD-3928-42CA-9CF2-453E4B5F84DB}" srcOrd="14" destOrd="0" presId="urn:microsoft.com/office/officeart/2005/8/layout/default#1"/>
    <dgm:cxn modelId="{754E8250-544C-41CB-AC3D-8E2678A57B07}" type="presParOf" srcId="{114F9FCE-73D1-4944-906B-59445DBF56C5}" destId="{C3B32F15-8BA9-41D3-AFE8-EB80FFBAC5A0}" srcOrd="15" destOrd="0" presId="urn:microsoft.com/office/officeart/2005/8/layout/default#1"/>
    <dgm:cxn modelId="{A3328E7C-48FC-4415-B8D7-CB37ABA214FF}" type="presParOf" srcId="{114F9FCE-73D1-4944-906B-59445DBF56C5}" destId="{D8958CF9-297A-41B9-A9F7-773EB590BDC6}" srcOrd="16" destOrd="0" presId="urn:microsoft.com/office/officeart/2005/8/layout/default#1"/>
    <dgm:cxn modelId="{D1F2DF94-5F49-43CE-A09A-514A5E6EF846}" type="presParOf" srcId="{114F9FCE-73D1-4944-906B-59445DBF56C5}" destId="{89ACF8C5-58A2-4F7C-ADF5-3E1C66B80136}" srcOrd="17" destOrd="0" presId="urn:microsoft.com/office/officeart/2005/8/layout/default#1"/>
    <dgm:cxn modelId="{A392B00E-8283-458D-9B76-5BE7260D9DC9}" type="presParOf" srcId="{114F9FCE-73D1-4944-906B-59445DBF56C5}" destId="{53DDA39A-CFE4-47DD-94BD-355722743CB3}" srcOrd="18" destOrd="0" presId="urn:microsoft.com/office/officeart/2005/8/layout/default#1"/>
    <dgm:cxn modelId="{955C4ED2-797B-42A3-A8AC-0B6EE98C87CE}" type="presParOf" srcId="{114F9FCE-73D1-4944-906B-59445DBF56C5}" destId="{2B08280D-D75E-407D-B365-D4E6D8C1F3E0}" srcOrd="19" destOrd="0" presId="urn:microsoft.com/office/officeart/2005/8/layout/default#1"/>
    <dgm:cxn modelId="{4EBFB293-2A73-4C87-A610-7B91C9EA1B50}" type="presParOf" srcId="{114F9FCE-73D1-4944-906B-59445DBF56C5}" destId="{58F433C6-C95A-4488-A715-3C0A6CECAEFD}" srcOrd="20" destOrd="0" presId="urn:microsoft.com/office/officeart/2005/8/layout/default#1"/>
    <dgm:cxn modelId="{CF86CA5D-83CE-4412-9BB1-F6494FB20435}" type="presParOf" srcId="{114F9FCE-73D1-4944-906B-59445DBF56C5}" destId="{7DDDC35B-CF8E-4D83-ACE9-4462C04729F3}" srcOrd="21" destOrd="0" presId="urn:microsoft.com/office/officeart/2005/8/layout/default#1"/>
    <dgm:cxn modelId="{40AC7D4F-92BE-4065-9EB0-059C6FA9A55A}" type="presParOf" srcId="{114F9FCE-73D1-4944-906B-59445DBF56C5}" destId="{88BE9B3A-9C4D-4DE8-9C78-914B21AABBC0}" srcOrd="22" destOrd="0" presId="urn:microsoft.com/office/officeart/2005/8/layout/default#1"/>
    <dgm:cxn modelId="{D9373477-520C-4845-A904-82E37743D772}" type="presParOf" srcId="{114F9FCE-73D1-4944-906B-59445DBF56C5}" destId="{BB2ECABC-5A9A-4587-9221-0F13C51A4408}" srcOrd="23" destOrd="0" presId="urn:microsoft.com/office/officeart/2005/8/layout/default#1"/>
    <dgm:cxn modelId="{17539010-59B2-4289-87F1-ED34BAB2F678}" type="presParOf" srcId="{114F9FCE-73D1-4944-906B-59445DBF56C5}" destId="{09B2FEBC-663E-45D2-8534-310A29542AF3}" srcOrd="24" destOrd="0" presId="urn:microsoft.com/office/officeart/2005/8/layout/default#1"/>
    <dgm:cxn modelId="{491F6DA7-01FA-42E4-BCEC-98DA7D204C36}" type="presParOf" srcId="{114F9FCE-73D1-4944-906B-59445DBF56C5}" destId="{01F9280E-A1F7-462B-B6A3-702FAF34CB85}" srcOrd="25" destOrd="0" presId="urn:microsoft.com/office/officeart/2005/8/layout/default#1"/>
    <dgm:cxn modelId="{BB55359B-ECEC-4CA5-84C1-4FE1FF196E58}" type="presParOf" srcId="{114F9FCE-73D1-4944-906B-59445DBF56C5}" destId="{5ED83F83-6AFA-4D96-AAB6-B7B146067D54}" srcOrd="2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83299D-ABAB-43FC-94D4-E7FFD23C34D2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B1F41F86-D58B-4E2A-99EB-08ED345D685C}">
      <dgm:prSet phldrT="[Текст]"/>
      <dgm:spPr/>
      <dgm:t>
        <a:bodyPr/>
        <a:lstStyle/>
        <a:p>
          <a:r>
            <a:rPr lang="ru-RU" b="1" dirty="0"/>
            <a:t>Ожидаемые результаты</a:t>
          </a:r>
        </a:p>
      </dgm:t>
    </dgm:pt>
    <dgm:pt modelId="{E712F93B-DD69-4828-9E1A-6D9CA5A87CBB}" type="parTrans" cxnId="{88CB1F97-2BEC-429F-9965-CAFCA3B08695}">
      <dgm:prSet/>
      <dgm:spPr/>
      <dgm:t>
        <a:bodyPr/>
        <a:lstStyle/>
        <a:p>
          <a:endParaRPr lang="ru-RU"/>
        </a:p>
      </dgm:t>
    </dgm:pt>
    <dgm:pt modelId="{2630DC6E-2CA8-4689-88B9-B541492E931A}" type="sibTrans" cxnId="{88CB1F97-2BEC-429F-9965-CAFCA3B08695}">
      <dgm:prSet/>
      <dgm:spPr/>
      <dgm:t>
        <a:bodyPr/>
        <a:lstStyle/>
        <a:p>
          <a:endParaRPr lang="ru-RU"/>
        </a:p>
      </dgm:t>
    </dgm:pt>
    <dgm:pt modelId="{E609D9DF-A780-4573-BEAC-1774835D4BF2}">
      <dgm:prSet phldrT="[Текст]"/>
      <dgm:spPr/>
      <dgm:t>
        <a:bodyPr/>
        <a:lstStyle/>
        <a:p>
          <a:r>
            <a:rPr lang="ru-RU" dirty="0"/>
            <a:t>Снижение распространенности </a:t>
          </a:r>
          <a:r>
            <a:rPr lang="ru-RU" dirty="0" err="1"/>
            <a:t>табакокурения</a:t>
          </a:r>
          <a:r>
            <a:rPr lang="ru-RU" dirty="0"/>
            <a:t> на </a:t>
          </a:r>
          <a:r>
            <a:rPr lang="ru-RU" b="1" dirty="0">
              <a:solidFill>
                <a:srgbClr val="C00000"/>
              </a:solidFill>
            </a:rPr>
            <a:t>3%</a:t>
          </a:r>
        </a:p>
      </dgm:t>
    </dgm:pt>
    <dgm:pt modelId="{6539CB51-645A-4D20-8017-B8DF424EE31B}" type="parTrans" cxnId="{91D05206-A005-4056-B8F1-DF47BDAD6D48}">
      <dgm:prSet/>
      <dgm:spPr/>
      <dgm:t>
        <a:bodyPr/>
        <a:lstStyle/>
        <a:p>
          <a:endParaRPr lang="ru-RU"/>
        </a:p>
      </dgm:t>
    </dgm:pt>
    <dgm:pt modelId="{8E47DEE4-04EB-48DC-9F98-EBB2AFFC754B}" type="sibTrans" cxnId="{91D05206-A005-4056-B8F1-DF47BDAD6D48}">
      <dgm:prSet/>
      <dgm:spPr/>
      <dgm:t>
        <a:bodyPr/>
        <a:lstStyle/>
        <a:p>
          <a:endParaRPr lang="ru-RU"/>
        </a:p>
      </dgm:t>
    </dgm:pt>
    <dgm:pt modelId="{892DCA1C-3918-4E51-8F89-9D18CA37F841}">
      <dgm:prSet phldrT="[Текст]"/>
      <dgm:spPr/>
      <dgm:t>
        <a:bodyPr/>
        <a:lstStyle/>
        <a:p>
          <a:r>
            <a:rPr lang="ru-RU" dirty="0"/>
            <a:t>Снижение потребления алкоголя на </a:t>
          </a:r>
          <a:r>
            <a:rPr lang="ru-RU" b="1" dirty="0">
              <a:solidFill>
                <a:srgbClr val="C00000"/>
              </a:solidFill>
            </a:rPr>
            <a:t>9 %</a:t>
          </a:r>
        </a:p>
      </dgm:t>
    </dgm:pt>
    <dgm:pt modelId="{45F55040-7241-4D2E-9464-AE51225F8B4E}" type="parTrans" cxnId="{ED2532AD-0CAB-4180-A127-AA36A7C80FE2}">
      <dgm:prSet/>
      <dgm:spPr/>
      <dgm:t>
        <a:bodyPr/>
        <a:lstStyle/>
        <a:p>
          <a:endParaRPr lang="ru-RU"/>
        </a:p>
      </dgm:t>
    </dgm:pt>
    <dgm:pt modelId="{76E3CCF3-37E5-48B3-9CF9-7C61FBB491B8}" type="sibTrans" cxnId="{ED2532AD-0CAB-4180-A127-AA36A7C80FE2}">
      <dgm:prSet/>
      <dgm:spPr/>
      <dgm:t>
        <a:bodyPr/>
        <a:lstStyle/>
        <a:p>
          <a:endParaRPr lang="ru-RU"/>
        </a:p>
      </dgm:t>
    </dgm:pt>
    <dgm:pt modelId="{A4DEB823-CCF5-46DF-A2ED-A7CD90DCAAC2}">
      <dgm:prSet phldrT="[Текст]"/>
      <dgm:spPr/>
      <dgm:t>
        <a:bodyPr/>
        <a:lstStyle/>
        <a:p>
          <a:r>
            <a:rPr lang="ru-RU" dirty="0"/>
            <a:t>Снижение смертности трудоспособного населения на </a:t>
          </a:r>
          <a:r>
            <a:rPr lang="ru-RU" b="1" dirty="0">
              <a:solidFill>
                <a:srgbClr val="C00000"/>
              </a:solidFill>
            </a:rPr>
            <a:t>10 %</a:t>
          </a:r>
          <a:r>
            <a:rPr lang="ru-RU" dirty="0"/>
            <a:t> у женщин, на </a:t>
          </a:r>
          <a:r>
            <a:rPr lang="ru-RU" b="1" dirty="0">
              <a:solidFill>
                <a:srgbClr val="C00000"/>
              </a:solidFill>
            </a:rPr>
            <a:t>28 %</a:t>
          </a:r>
          <a:r>
            <a:rPr lang="ru-RU" dirty="0"/>
            <a:t> у мужчин</a:t>
          </a:r>
        </a:p>
      </dgm:t>
    </dgm:pt>
    <dgm:pt modelId="{1676DBED-DCF7-4935-810C-67BC661CA75B}" type="parTrans" cxnId="{68E6DF1C-C793-4809-8976-8C85F203FB24}">
      <dgm:prSet/>
      <dgm:spPr/>
      <dgm:t>
        <a:bodyPr/>
        <a:lstStyle/>
        <a:p>
          <a:endParaRPr lang="ru-RU"/>
        </a:p>
      </dgm:t>
    </dgm:pt>
    <dgm:pt modelId="{6EFB8F6A-E7C9-44D2-BAA0-5DD218DFE666}" type="sibTrans" cxnId="{68E6DF1C-C793-4809-8976-8C85F203FB24}">
      <dgm:prSet/>
      <dgm:spPr/>
      <dgm:t>
        <a:bodyPr/>
        <a:lstStyle/>
        <a:p>
          <a:endParaRPr lang="ru-RU"/>
        </a:p>
      </dgm:t>
    </dgm:pt>
    <dgm:pt modelId="{76D48F6C-BBD4-4FDA-A5C9-571DD1CE37B8}">
      <dgm:prSet phldrT="[Текст]"/>
      <dgm:spPr/>
      <dgm:t>
        <a:bodyPr/>
        <a:lstStyle/>
        <a:p>
          <a:r>
            <a:rPr lang="ru-RU" dirty="0"/>
            <a:t>Увеличение обращаемости в медицинские организации по вопросам ЗОЖ – на</a:t>
          </a:r>
          <a:r>
            <a:rPr lang="ru-RU" b="1" dirty="0">
              <a:solidFill>
                <a:srgbClr val="C00000"/>
              </a:solidFill>
            </a:rPr>
            <a:t>79%</a:t>
          </a:r>
        </a:p>
      </dgm:t>
    </dgm:pt>
    <dgm:pt modelId="{28986EBE-FCF6-46A7-92CE-1E61FF737B78}" type="parTrans" cxnId="{30831616-4F6D-49C9-BA47-81E75F735CC5}">
      <dgm:prSet/>
      <dgm:spPr/>
      <dgm:t>
        <a:bodyPr/>
        <a:lstStyle/>
        <a:p>
          <a:endParaRPr lang="ru-RU"/>
        </a:p>
      </dgm:t>
    </dgm:pt>
    <dgm:pt modelId="{3FDDFF19-B258-496E-AC52-8F92FC930AA9}" type="sibTrans" cxnId="{30831616-4F6D-49C9-BA47-81E75F735CC5}">
      <dgm:prSet/>
      <dgm:spPr/>
      <dgm:t>
        <a:bodyPr/>
        <a:lstStyle/>
        <a:p>
          <a:endParaRPr lang="ru-RU"/>
        </a:p>
      </dgm:t>
    </dgm:pt>
    <dgm:pt modelId="{72B0ED6B-1E34-4EB0-9B23-F1E370AFB8E5}">
      <dgm:prSet phldrT="[Текст]"/>
      <dgm:spPr/>
      <dgm:t>
        <a:bodyPr/>
        <a:lstStyle/>
        <a:p>
          <a:r>
            <a:rPr lang="ru-RU" dirty="0"/>
            <a:t>Средняя продолжительность жизни к 2024 г– </a:t>
          </a:r>
          <a:r>
            <a:rPr lang="ru-RU" b="1" dirty="0">
              <a:solidFill>
                <a:srgbClr val="C00000"/>
              </a:solidFill>
            </a:rPr>
            <a:t>78 лет</a:t>
          </a:r>
        </a:p>
      </dgm:t>
    </dgm:pt>
    <dgm:pt modelId="{17DC7833-97D5-4684-8710-F91AA1C1FCD5}" type="sibTrans" cxnId="{747BD8CB-0FAD-4D9F-AC4D-3B9B41514633}">
      <dgm:prSet/>
      <dgm:spPr/>
      <dgm:t>
        <a:bodyPr/>
        <a:lstStyle/>
        <a:p>
          <a:endParaRPr lang="ru-RU"/>
        </a:p>
      </dgm:t>
    </dgm:pt>
    <dgm:pt modelId="{E59037C5-6905-47BB-985C-4F57553D7808}" type="parTrans" cxnId="{747BD8CB-0FAD-4D9F-AC4D-3B9B41514633}">
      <dgm:prSet/>
      <dgm:spPr/>
      <dgm:t>
        <a:bodyPr/>
        <a:lstStyle/>
        <a:p>
          <a:endParaRPr lang="ru-RU"/>
        </a:p>
      </dgm:t>
    </dgm:pt>
    <dgm:pt modelId="{CD047B84-C933-4651-8960-82B28400AFE3}" type="pres">
      <dgm:prSet presAssocID="{D683299D-ABAB-43FC-94D4-E7FFD23C34D2}" presName="linear" presStyleCnt="0">
        <dgm:presLayoutVars>
          <dgm:dir/>
          <dgm:animLvl val="lvl"/>
          <dgm:resizeHandles val="exact"/>
        </dgm:presLayoutVars>
      </dgm:prSet>
      <dgm:spPr/>
    </dgm:pt>
    <dgm:pt modelId="{94165E28-8C1B-4D76-86AB-A86623C17904}" type="pres">
      <dgm:prSet presAssocID="{B1F41F86-D58B-4E2A-99EB-08ED345D685C}" presName="parentLin" presStyleCnt="0"/>
      <dgm:spPr/>
    </dgm:pt>
    <dgm:pt modelId="{8A0B71C5-FFBF-4750-826B-F4DE434E0FBD}" type="pres">
      <dgm:prSet presAssocID="{B1F41F86-D58B-4E2A-99EB-08ED345D685C}" presName="parentLeftMargin" presStyleLbl="node1" presStyleIdx="0" presStyleCnt="1"/>
      <dgm:spPr/>
    </dgm:pt>
    <dgm:pt modelId="{28EE82E6-E8DA-49BB-B1DD-25A4E4B2DEE9}" type="pres">
      <dgm:prSet presAssocID="{B1F41F86-D58B-4E2A-99EB-08ED345D685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E3765F3-1242-4141-B206-272B6B5599EE}" type="pres">
      <dgm:prSet presAssocID="{B1F41F86-D58B-4E2A-99EB-08ED345D685C}" presName="negativeSpace" presStyleCnt="0"/>
      <dgm:spPr/>
    </dgm:pt>
    <dgm:pt modelId="{33117914-10C1-4DD3-A3E5-75F3C5D20201}" type="pres">
      <dgm:prSet presAssocID="{B1F41F86-D58B-4E2A-99EB-08ED345D685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1D05206-A005-4056-B8F1-DF47BDAD6D48}" srcId="{B1F41F86-D58B-4E2A-99EB-08ED345D685C}" destId="{E609D9DF-A780-4573-BEAC-1774835D4BF2}" srcOrd="1" destOrd="0" parTransId="{6539CB51-645A-4D20-8017-B8DF424EE31B}" sibTransId="{8E47DEE4-04EB-48DC-9F98-EBB2AFFC754B}"/>
    <dgm:cxn modelId="{30831616-4F6D-49C9-BA47-81E75F735CC5}" srcId="{B1F41F86-D58B-4E2A-99EB-08ED345D685C}" destId="{76D48F6C-BBD4-4FDA-A5C9-571DD1CE37B8}" srcOrd="4" destOrd="0" parTransId="{28986EBE-FCF6-46A7-92CE-1E61FF737B78}" sibTransId="{3FDDFF19-B258-496E-AC52-8F92FC930AA9}"/>
    <dgm:cxn modelId="{68E6DF1C-C793-4809-8976-8C85F203FB24}" srcId="{B1F41F86-D58B-4E2A-99EB-08ED345D685C}" destId="{A4DEB823-CCF5-46DF-A2ED-A7CD90DCAAC2}" srcOrd="3" destOrd="0" parTransId="{1676DBED-DCF7-4935-810C-67BC661CA75B}" sibTransId="{6EFB8F6A-E7C9-44D2-BAA0-5DD218DFE666}"/>
    <dgm:cxn modelId="{55666223-D733-4C93-B156-FA34691009A7}" type="presOf" srcId="{892DCA1C-3918-4E51-8F89-9D18CA37F841}" destId="{33117914-10C1-4DD3-A3E5-75F3C5D20201}" srcOrd="0" destOrd="2" presId="urn:microsoft.com/office/officeart/2005/8/layout/list1"/>
    <dgm:cxn modelId="{3DE1B32C-4857-450D-8B3E-20C2261ACC10}" type="presOf" srcId="{A4DEB823-CCF5-46DF-A2ED-A7CD90DCAAC2}" destId="{33117914-10C1-4DD3-A3E5-75F3C5D20201}" srcOrd="0" destOrd="3" presId="urn:microsoft.com/office/officeart/2005/8/layout/list1"/>
    <dgm:cxn modelId="{828BF963-98E1-4A88-B811-B42BB7C113A4}" type="presOf" srcId="{D683299D-ABAB-43FC-94D4-E7FFD23C34D2}" destId="{CD047B84-C933-4651-8960-82B28400AFE3}" srcOrd="0" destOrd="0" presId="urn:microsoft.com/office/officeart/2005/8/layout/list1"/>
    <dgm:cxn modelId="{8B5AAF7A-CB0F-4128-8926-F201D8EDC68F}" type="presOf" srcId="{B1F41F86-D58B-4E2A-99EB-08ED345D685C}" destId="{28EE82E6-E8DA-49BB-B1DD-25A4E4B2DEE9}" srcOrd="1" destOrd="0" presId="urn:microsoft.com/office/officeart/2005/8/layout/list1"/>
    <dgm:cxn modelId="{6343508F-4DCE-4E00-B104-B8BD39E57C15}" type="presOf" srcId="{B1F41F86-D58B-4E2A-99EB-08ED345D685C}" destId="{8A0B71C5-FFBF-4750-826B-F4DE434E0FBD}" srcOrd="0" destOrd="0" presId="urn:microsoft.com/office/officeart/2005/8/layout/list1"/>
    <dgm:cxn modelId="{88CB1F97-2BEC-429F-9965-CAFCA3B08695}" srcId="{D683299D-ABAB-43FC-94D4-E7FFD23C34D2}" destId="{B1F41F86-D58B-4E2A-99EB-08ED345D685C}" srcOrd="0" destOrd="0" parTransId="{E712F93B-DD69-4828-9E1A-6D9CA5A87CBB}" sibTransId="{2630DC6E-2CA8-4689-88B9-B541492E931A}"/>
    <dgm:cxn modelId="{32F26499-1AF7-458C-9D5B-613EAC9155C8}" type="presOf" srcId="{72B0ED6B-1E34-4EB0-9B23-F1E370AFB8E5}" destId="{33117914-10C1-4DD3-A3E5-75F3C5D20201}" srcOrd="0" destOrd="0" presId="urn:microsoft.com/office/officeart/2005/8/layout/list1"/>
    <dgm:cxn modelId="{BC0387A6-0FBB-495F-8662-D7800762A8FE}" type="presOf" srcId="{76D48F6C-BBD4-4FDA-A5C9-571DD1CE37B8}" destId="{33117914-10C1-4DD3-A3E5-75F3C5D20201}" srcOrd="0" destOrd="4" presId="urn:microsoft.com/office/officeart/2005/8/layout/list1"/>
    <dgm:cxn modelId="{ED2532AD-0CAB-4180-A127-AA36A7C80FE2}" srcId="{B1F41F86-D58B-4E2A-99EB-08ED345D685C}" destId="{892DCA1C-3918-4E51-8F89-9D18CA37F841}" srcOrd="2" destOrd="0" parTransId="{45F55040-7241-4D2E-9464-AE51225F8B4E}" sibTransId="{76E3CCF3-37E5-48B3-9CF9-7C61FBB491B8}"/>
    <dgm:cxn modelId="{C4F59BAD-690F-4659-A3E1-ECF9407423A3}" type="presOf" srcId="{E609D9DF-A780-4573-BEAC-1774835D4BF2}" destId="{33117914-10C1-4DD3-A3E5-75F3C5D20201}" srcOrd="0" destOrd="1" presId="urn:microsoft.com/office/officeart/2005/8/layout/list1"/>
    <dgm:cxn modelId="{747BD8CB-0FAD-4D9F-AC4D-3B9B41514633}" srcId="{B1F41F86-D58B-4E2A-99EB-08ED345D685C}" destId="{72B0ED6B-1E34-4EB0-9B23-F1E370AFB8E5}" srcOrd="0" destOrd="0" parTransId="{E59037C5-6905-47BB-985C-4F57553D7808}" sibTransId="{17DC7833-97D5-4684-8710-F91AA1C1FCD5}"/>
    <dgm:cxn modelId="{12BFB49D-A2E4-46C2-9FCA-8BB4D307DF10}" type="presParOf" srcId="{CD047B84-C933-4651-8960-82B28400AFE3}" destId="{94165E28-8C1B-4D76-86AB-A86623C17904}" srcOrd="0" destOrd="0" presId="urn:microsoft.com/office/officeart/2005/8/layout/list1"/>
    <dgm:cxn modelId="{D8324022-D0BB-4D37-8943-A86FDD68A873}" type="presParOf" srcId="{94165E28-8C1B-4D76-86AB-A86623C17904}" destId="{8A0B71C5-FFBF-4750-826B-F4DE434E0FBD}" srcOrd="0" destOrd="0" presId="urn:microsoft.com/office/officeart/2005/8/layout/list1"/>
    <dgm:cxn modelId="{53AA7389-0398-4FA2-A9F9-B31E34B751F5}" type="presParOf" srcId="{94165E28-8C1B-4D76-86AB-A86623C17904}" destId="{28EE82E6-E8DA-49BB-B1DD-25A4E4B2DEE9}" srcOrd="1" destOrd="0" presId="urn:microsoft.com/office/officeart/2005/8/layout/list1"/>
    <dgm:cxn modelId="{2AF49713-B4EC-4A94-8B89-823B7A217BC3}" type="presParOf" srcId="{CD047B84-C933-4651-8960-82B28400AFE3}" destId="{7E3765F3-1242-4141-B206-272B6B5599EE}" srcOrd="1" destOrd="0" presId="urn:microsoft.com/office/officeart/2005/8/layout/list1"/>
    <dgm:cxn modelId="{711A12B8-09AE-4734-BDD7-31307A8E6B27}" type="presParOf" srcId="{CD047B84-C933-4651-8960-82B28400AFE3}" destId="{33117914-10C1-4DD3-A3E5-75F3C5D202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9EE71E-0DD3-4F79-8515-D3269BDA6CA9}" type="doc">
      <dgm:prSet loTypeId="urn:microsoft.com/office/officeart/2005/8/layout/vProcess5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41B26A3A-B2DB-4B50-B7A2-1D63A5445118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Построение системы общественного здоровья</a:t>
          </a:r>
        </a:p>
      </dgm:t>
    </dgm:pt>
    <dgm:pt modelId="{4D3B191F-2AFB-4688-938C-62060C9602B2}" type="parTrans" cxnId="{84D41F04-594F-4992-A737-66C800F92B44}">
      <dgm:prSet/>
      <dgm:spPr/>
      <dgm:t>
        <a:bodyPr/>
        <a:lstStyle/>
        <a:p>
          <a:endParaRPr lang="ru-RU"/>
        </a:p>
      </dgm:t>
    </dgm:pt>
    <dgm:pt modelId="{FF251C33-C598-4A11-B96E-A4D6CE0E9FE8}" type="sibTrans" cxnId="{84D41F04-594F-4992-A737-66C800F92B44}">
      <dgm:prSet/>
      <dgm:spPr/>
      <dgm:t>
        <a:bodyPr/>
        <a:lstStyle/>
        <a:p>
          <a:endParaRPr lang="ru-RU"/>
        </a:p>
      </dgm:t>
    </dgm:pt>
    <dgm:pt modelId="{11B0FD8F-0046-44F2-866D-0273010F689D}">
      <dgm:prSet phldrT="[Текст]"/>
      <dgm:spPr/>
      <dgm:t>
        <a:bodyPr/>
        <a:lstStyle/>
        <a:p>
          <a:r>
            <a:rPr lang="ru-RU" dirty="0"/>
            <a:t>Совершенствование законодательства</a:t>
          </a:r>
        </a:p>
      </dgm:t>
    </dgm:pt>
    <dgm:pt modelId="{F6471209-5F36-4445-931F-85067C77A238}" type="parTrans" cxnId="{83A35F90-9C5E-4C68-93F9-52045C37D18F}">
      <dgm:prSet/>
      <dgm:spPr/>
      <dgm:t>
        <a:bodyPr/>
        <a:lstStyle/>
        <a:p>
          <a:endParaRPr lang="ru-RU"/>
        </a:p>
      </dgm:t>
    </dgm:pt>
    <dgm:pt modelId="{A60CDA55-8FAE-4873-A366-D8FCB5BAA4E6}" type="sibTrans" cxnId="{83A35F90-9C5E-4C68-93F9-52045C37D18F}">
      <dgm:prSet/>
      <dgm:spPr/>
      <dgm:t>
        <a:bodyPr/>
        <a:lstStyle/>
        <a:p>
          <a:endParaRPr lang="ru-RU"/>
        </a:p>
      </dgm:t>
    </dgm:pt>
    <dgm:pt modelId="{EA2F8F99-D7EB-4999-AD0B-98E4EB912C96}">
      <dgm:prSet phldrT="[Текст]"/>
      <dgm:spPr/>
      <dgm:t>
        <a:bodyPr/>
        <a:lstStyle/>
        <a:p>
          <a:r>
            <a:rPr lang="ru-RU" dirty="0"/>
            <a:t>Региональные, муниципальные, корпоративные программы</a:t>
          </a:r>
        </a:p>
      </dgm:t>
    </dgm:pt>
    <dgm:pt modelId="{CF8791A0-2316-45EF-B1C5-783BDF745056}" type="parTrans" cxnId="{5548ED59-C605-417D-954E-A934B9ED1191}">
      <dgm:prSet/>
      <dgm:spPr/>
      <dgm:t>
        <a:bodyPr/>
        <a:lstStyle/>
        <a:p>
          <a:endParaRPr lang="ru-RU"/>
        </a:p>
      </dgm:t>
    </dgm:pt>
    <dgm:pt modelId="{94BDDF58-5B98-4EC9-B539-7F56B0F3CD07}" type="sibTrans" cxnId="{5548ED59-C605-417D-954E-A934B9ED1191}">
      <dgm:prSet/>
      <dgm:spPr/>
      <dgm:t>
        <a:bodyPr/>
        <a:lstStyle/>
        <a:p>
          <a:endParaRPr lang="ru-RU"/>
        </a:p>
      </dgm:t>
    </dgm:pt>
    <dgm:pt modelId="{D71B5BA1-8AF8-4F73-A8FB-5E8903CBE821}">
      <dgm:prSet phldrT="[Текст]"/>
      <dgm:spPr/>
      <dgm:t>
        <a:bodyPr/>
        <a:lstStyle/>
        <a:p>
          <a:r>
            <a:rPr lang="ru-RU" dirty="0"/>
            <a:t>Новая модель центров общественного здоровья</a:t>
          </a:r>
        </a:p>
      </dgm:t>
    </dgm:pt>
    <dgm:pt modelId="{0A9438A7-AFA9-48FB-B9E2-78BCFAFF10DA}" type="parTrans" cxnId="{3AD79C3C-4969-4345-95C1-2C0AEA80324F}">
      <dgm:prSet/>
      <dgm:spPr/>
      <dgm:t>
        <a:bodyPr/>
        <a:lstStyle/>
        <a:p>
          <a:endParaRPr lang="ru-RU"/>
        </a:p>
      </dgm:t>
    </dgm:pt>
    <dgm:pt modelId="{303B5989-3485-4F9A-8495-AF4530C0CF14}" type="sibTrans" cxnId="{3AD79C3C-4969-4345-95C1-2C0AEA80324F}">
      <dgm:prSet/>
      <dgm:spPr/>
      <dgm:t>
        <a:bodyPr/>
        <a:lstStyle/>
        <a:p>
          <a:endParaRPr lang="ru-RU"/>
        </a:p>
      </dgm:t>
    </dgm:pt>
    <dgm:pt modelId="{DCA1A823-457B-4162-99A5-7660B613B3F2}" type="pres">
      <dgm:prSet presAssocID="{789EE71E-0DD3-4F79-8515-D3269BDA6CA9}" presName="outerComposite" presStyleCnt="0">
        <dgm:presLayoutVars>
          <dgm:chMax val="5"/>
          <dgm:dir/>
          <dgm:resizeHandles val="exact"/>
        </dgm:presLayoutVars>
      </dgm:prSet>
      <dgm:spPr/>
    </dgm:pt>
    <dgm:pt modelId="{1376E697-92E8-4D10-9976-B412B9E0E14E}" type="pres">
      <dgm:prSet presAssocID="{789EE71E-0DD3-4F79-8515-D3269BDA6CA9}" presName="dummyMaxCanvas" presStyleCnt="0">
        <dgm:presLayoutVars/>
      </dgm:prSet>
      <dgm:spPr/>
    </dgm:pt>
    <dgm:pt modelId="{83F5F359-1490-4A94-9BC8-571D0B8C108F}" type="pres">
      <dgm:prSet presAssocID="{789EE71E-0DD3-4F79-8515-D3269BDA6CA9}" presName="FourNodes_1" presStyleLbl="node1" presStyleIdx="0" presStyleCnt="4">
        <dgm:presLayoutVars>
          <dgm:bulletEnabled val="1"/>
        </dgm:presLayoutVars>
      </dgm:prSet>
      <dgm:spPr/>
    </dgm:pt>
    <dgm:pt modelId="{750B61A4-B6C2-476A-9B86-31D8B4AAD893}" type="pres">
      <dgm:prSet presAssocID="{789EE71E-0DD3-4F79-8515-D3269BDA6CA9}" presName="FourNodes_2" presStyleLbl="node1" presStyleIdx="1" presStyleCnt="4">
        <dgm:presLayoutVars>
          <dgm:bulletEnabled val="1"/>
        </dgm:presLayoutVars>
      </dgm:prSet>
      <dgm:spPr/>
    </dgm:pt>
    <dgm:pt modelId="{ECFBBBFB-EC16-44D9-BA35-8EB0D18480CC}" type="pres">
      <dgm:prSet presAssocID="{789EE71E-0DD3-4F79-8515-D3269BDA6CA9}" presName="FourNodes_3" presStyleLbl="node1" presStyleIdx="2" presStyleCnt="4">
        <dgm:presLayoutVars>
          <dgm:bulletEnabled val="1"/>
        </dgm:presLayoutVars>
      </dgm:prSet>
      <dgm:spPr/>
    </dgm:pt>
    <dgm:pt modelId="{05EAFC89-9816-49C4-A8EC-B9BDCFAD31D4}" type="pres">
      <dgm:prSet presAssocID="{789EE71E-0DD3-4F79-8515-D3269BDA6CA9}" presName="FourNodes_4" presStyleLbl="node1" presStyleIdx="3" presStyleCnt="4">
        <dgm:presLayoutVars>
          <dgm:bulletEnabled val="1"/>
        </dgm:presLayoutVars>
      </dgm:prSet>
      <dgm:spPr/>
    </dgm:pt>
    <dgm:pt modelId="{0CF6F273-2150-4D61-9FE1-A86678755247}" type="pres">
      <dgm:prSet presAssocID="{789EE71E-0DD3-4F79-8515-D3269BDA6CA9}" presName="FourConn_1-2" presStyleLbl="fgAccFollowNode1" presStyleIdx="0" presStyleCnt="3">
        <dgm:presLayoutVars>
          <dgm:bulletEnabled val="1"/>
        </dgm:presLayoutVars>
      </dgm:prSet>
      <dgm:spPr/>
    </dgm:pt>
    <dgm:pt modelId="{404BE9C3-548A-48F8-A4DF-001293CE1BE6}" type="pres">
      <dgm:prSet presAssocID="{789EE71E-0DD3-4F79-8515-D3269BDA6CA9}" presName="FourConn_2-3" presStyleLbl="fgAccFollowNode1" presStyleIdx="1" presStyleCnt="3">
        <dgm:presLayoutVars>
          <dgm:bulletEnabled val="1"/>
        </dgm:presLayoutVars>
      </dgm:prSet>
      <dgm:spPr/>
    </dgm:pt>
    <dgm:pt modelId="{3035DA15-2287-4CD2-B951-D9653C9BBD2D}" type="pres">
      <dgm:prSet presAssocID="{789EE71E-0DD3-4F79-8515-D3269BDA6CA9}" presName="FourConn_3-4" presStyleLbl="fgAccFollowNode1" presStyleIdx="2" presStyleCnt="3">
        <dgm:presLayoutVars>
          <dgm:bulletEnabled val="1"/>
        </dgm:presLayoutVars>
      </dgm:prSet>
      <dgm:spPr/>
    </dgm:pt>
    <dgm:pt modelId="{A3008D75-04A4-40EB-A6C9-927FD2D7A7F2}" type="pres">
      <dgm:prSet presAssocID="{789EE71E-0DD3-4F79-8515-D3269BDA6CA9}" presName="FourNodes_1_text" presStyleLbl="node1" presStyleIdx="3" presStyleCnt="4">
        <dgm:presLayoutVars>
          <dgm:bulletEnabled val="1"/>
        </dgm:presLayoutVars>
      </dgm:prSet>
      <dgm:spPr/>
    </dgm:pt>
    <dgm:pt modelId="{C7D93C94-DFAA-4100-A52E-4D7B3F36E9D0}" type="pres">
      <dgm:prSet presAssocID="{789EE71E-0DD3-4F79-8515-D3269BDA6CA9}" presName="FourNodes_2_text" presStyleLbl="node1" presStyleIdx="3" presStyleCnt="4">
        <dgm:presLayoutVars>
          <dgm:bulletEnabled val="1"/>
        </dgm:presLayoutVars>
      </dgm:prSet>
      <dgm:spPr/>
    </dgm:pt>
    <dgm:pt modelId="{74AD6127-425B-4B7D-8440-318994DEC801}" type="pres">
      <dgm:prSet presAssocID="{789EE71E-0DD3-4F79-8515-D3269BDA6CA9}" presName="FourNodes_3_text" presStyleLbl="node1" presStyleIdx="3" presStyleCnt="4">
        <dgm:presLayoutVars>
          <dgm:bulletEnabled val="1"/>
        </dgm:presLayoutVars>
      </dgm:prSet>
      <dgm:spPr/>
    </dgm:pt>
    <dgm:pt modelId="{3DE69F65-4448-4F86-8AEC-98FEDF15F11B}" type="pres">
      <dgm:prSet presAssocID="{789EE71E-0DD3-4F79-8515-D3269BDA6CA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4D41F04-594F-4992-A737-66C800F92B44}" srcId="{789EE71E-0DD3-4F79-8515-D3269BDA6CA9}" destId="{41B26A3A-B2DB-4B50-B7A2-1D63A5445118}" srcOrd="0" destOrd="0" parTransId="{4D3B191F-2AFB-4688-938C-62060C9602B2}" sibTransId="{FF251C33-C598-4A11-B96E-A4D6CE0E9FE8}"/>
    <dgm:cxn modelId="{B3E41B19-347D-4D64-B7D2-8C7417631829}" type="presOf" srcId="{41B26A3A-B2DB-4B50-B7A2-1D63A5445118}" destId="{83F5F359-1490-4A94-9BC8-571D0B8C108F}" srcOrd="0" destOrd="0" presId="urn:microsoft.com/office/officeart/2005/8/layout/vProcess5"/>
    <dgm:cxn modelId="{3AD79C3C-4969-4345-95C1-2C0AEA80324F}" srcId="{789EE71E-0DD3-4F79-8515-D3269BDA6CA9}" destId="{D71B5BA1-8AF8-4F73-A8FB-5E8903CBE821}" srcOrd="3" destOrd="0" parTransId="{0A9438A7-AFA9-48FB-B9E2-78BCFAFF10DA}" sibTransId="{303B5989-3485-4F9A-8495-AF4530C0CF14}"/>
    <dgm:cxn modelId="{11ED9446-E5B4-4419-BBFC-E1CA43E1D6F6}" type="presOf" srcId="{41B26A3A-B2DB-4B50-B7A2-1D63A5445118}" destId="{A3008D75-04A4-40EB-A6C9-927FD2D7A7F2}" srcOrd="1" destOrd="0" presId="urn:microsoft.com/office/officeart/2005/8/layout/vProcess5"/>
    <dgm:cxn modelId="{D2BEBE4B-5506-4A92-ABAF-BD2020D298B0}" type="presOf" srcId="{D71B5BA1-8AF8-4F73-A8FB-5E8903CBE821}" destId="{05EAFC89-9816-49C4-A8EC-B9BDCFAD31D4}" srcOrd="0" destOrd="0" presId="urn:microsoft.com/office/officeart/2005/8/layout/vProcess5"/>
    <dgm:cxn modelId="{6FBF4D50-152D-4F43-BE61-AC003019C562}" type="presOf" srcId="{789EE71E-0DD3-4F79-8515-D3269BDA6CA9}" destId="{DCA1A823-457B-4162-99A5-7660B613B3F2}" srcOrd="0" destOrd="0" presId="urn:microsoft.com/office/officeart/2005/8/layout/vProcess5"/>
    <dgm:cxn modelId="{5548ED59-C605-417D-954E-A934B9ED1191}" srcId="{789EE71E-0DD3-4F79-8515-D3269BDA6CA9}" destId="{EA2F8F99-D7EB-4999-AD0B-98E4EB912C96}" srcOrd="2" destOrd="0" parTransId="{CF8791A0-2316-45EF-B1C5-783BDF745056}" sibTransId="{94BDDF58-5B98-4EC9-B539-7F56B0F3CD07}"/>
    <dgm:cxn modelId="{3219075A-381A-4121-9041-48798F9C2CA8}" type="presOf" srcId="{11B0FD8F-0046-44F2-866D-0273010F689D}" destId="{C7D93C94-DFAA-4100-A52E-4D7B3F36E9D0}" srcOrd="1" destOrd="0" presId="urn:microsoft.com/office/officeart/2005/8/layout/vProcess5"/>
    <dgm:cxn modelId="{83A35F90-9C5E-4C68-93F9-52045C37D18F}" srcId="{789EE71E-0DD3-4F79-8515-D3269BDA6CA9}" destId="{11B0FD8F-0046-44F2-866D-0273010F689D}" srcOrd="1" destOrd="0" parTransId="{F6471209-5F36-4445-931F-85067C77A238}" sibTransId="{A60CDA55-8FAE-4873-A366-D8FCB5BAA4E6}"/>
    <dgm:cxn modelId="{955521B8-1442-465E-A302-F46D3F7A906C}" type="presOf" srcId="{D71B5BA1-8AF8-4F73-A8FB-5E8903CBE821}" destId="{3DE69F65-4448-4F86-8AEC-98FEDF15F11B}" srcOrd="1" destOrd="0" presId="urn:microsoft.com/office/officeart/2005/8/layout/vProcess5"/>
    <dgm:cxn modelId="{CECAB6C1-6718-4EC6-9075-7417D97EBED5}" type="presOf" srcId="{FF251C33-C598-4A11-B96E-A4D6CE0E9FE8}" destId="{0CF6F273-2150-4D61-9FE1-A86678755247}" srcOrd="0" destOrd="0" presId="urn:microsoft.com/office/officeart/2005/8/layout/vProcess5"/>
    <dgm:cxn modelId="{663A86CE-4893-480E-B956-57711338D3A6}" type="presOf" srcId="{EA2F8F99-D7EB-4999-AD0B-98E4EB912C96}" destId="{ECFBBBFB-EC16-44D9-BA35-8EB0D18480CC}" srcOrd="0" destOrd="0" presId="urn:microsoft.com/office/officeart/2005/8/layout/vProcess5"/>
    <dgm:cxn modelId="{B694FDD1-FC21-4E05-9D93-FD977D26E084}" type="presOf" srcId="{11B0FD8F-0046-44F2-866D-0273010F689D}" destId="{750B61A4-B6C2-476A-9B86-31D8B4AAD893}" srcOrd="0" destOrd="0" presId="urn:microsoft.com/office/officeart/2005/8/layout/vProcess5"/>
    <dgm:cxn modelId="{C8D205E7-83EF-46A8-9D1F-0792B57BC195}" type="presOf" srcId="{A60CDA55-8FAE-4873-A366-D8FCB5BAA4E6}" destId="{404BE9C3-548A-48F8-A4DF-001293CE1BE6}" srcOrd="0" destOrd="0" presId="urn:microsoft.com/office/officeart/2005/8/layout/vProcess5"/>
    <dgm:cxn modelId="{5D8B26F5-D0BB-44F0-89B6-296C1C6FA11E}" type="presOf" srcId="{EA2F8F99-D7EB-4999-AD0B-98E4EB912C96}" destId="{74AD6127-425B-4B7D-8440-318994DEC801}" srcOrd="1" destOrd="0" presId="urn:microsoft.com/office/officeart/2005/8/layout/vProcess5"/>
    <dgm:cxn modelId="{98CB7DFC-CA83-4CC2-8C0A-DD7B900A178B}" type="presOf" srcId="{94BDDF58-5B98-4EC9-B539-7F56B0F3CD07}" destId="{3035DA15-2287-4CD2-B951-D9653C9BBD2D}" srcOrd="0" destOrd="0" presId="urn:microsoft.com/office/officeart/2005/8/layout/vProcess5"/>
    <dgm:cxn modelId="{3EE00529-33BE-4D92-962F-B7D07B2E847A}" type="presParOf" srcId="{DCA1A823-457B-4162-99A5-7660B613B3F2}" destId="{1376E697-92E8-4D10-9976-B412B9E0E14E}" srcOrd="0" destOrd="0" presId="urn:microsoft.com/office/officeart/2005/8/layout/vProcess5"/>
    <dgm:cxn modelId="{C6F8C290-3132-4502-B525-39C9D65AD828}" type="presParOf" srcId="{DCA1A823-457B-4162-99A5-7660B613B3F2}" destId="{83F5F359-1490-4A94-9BC8-571D0B8C108F}" srcOrd="1" destOrd="0" presId="urn:microsoft.com/office/officeart/2005/8/layout/vProcess5"/>
    <dgm:cxn modelId="{E4B38CE2-DFD6-4BD5-8402-3B21710828A2}" type="presParOf" srcId="{DCA1A823-457B-4162-99A5-7660B613B3F2}" destId="{750B61A4-B6C2-476A-9B86-31D8B4AAD893}" srcOrd="2" destOrd="0" presId="urn:microsoft.com/office/officeart/2005/8/layout/vProcess5"/>
    <dgm:cxn modelId="{C47CB033-2630-4F88-B463-53315FA375F1}" type="presParOf" srcId="{DCA1A823-457B-4162-99A5-7660B613B3F2}" destId="{ECFBBBFB-EC16-44D9-BA35-8EB0D18480CC}" srcOrd="3" destOrd="0" presId="urn:microsoft.com/office/officeart/2005/8/layout/vProcess5"/>
    <dgm:cxn modelId="{4536AFE5-0813-4529-9F95-AE458024143D}" type="presParOf" srcId="{DCA1A823-457B-4162-99A5-7660B613B3F2}" destId="{05EAFC89-9816-49C4-A8EC-B9BDCFAD31D4}" srcOrd="4" destOrd="0" presId="urn:microsoft.com/office/officeart/2005/8/layout/vProcess5"/>
    <dgm:cxn modelId="{D836296A-E778-4812-B848-6A8C13CBDABC}" type="presParOf" srcId="{DCA1A823-457B-4162-99A5-7660B613B3F2}" destId="{0CF6F273-2150-4D61-9FE1-A86678755247}" srcOrd="5" destOrd="0" presId="urn:microsoft.com/office/officeart/2005/8/layout/vProcess5"/>
    <dgm:cxn modelId="{C83550F3-C71E-497B-8E87-26DFB9F62F44}" type="presParOf" srcId="{DCA1A823-457B-4162-99A5-7660B613B3F2}" destId="{404BE9C3-548A-48F8-A4DF-001293CE1BE6}" srcOrd="6" destOrd="0" presId="urn:microsoft.com/office/officeart/2005/8/layout/vProcess5"/>
    <dgm:cxn modelId="{F1883CE9-93E8-4B39-BECD-0FF70BE4D1AA}" type="presParOf" srcId="{DCA1A823-457B-4162-99A5-7660B613B3F2}" destId="{3035DA15-2287-4CD2-B951-D9653C9BBD2D}" srcOrd="7" destOrd="0" presId="urn:microsoft.com/office/officeart/2005/8/layout/vProcess5"/>
    <dgm:cxn modelId="{98251E67-346D-4046-8BAC-9B292C80D1CD}" type="presParOf" srcId="{DCA1A823-457B-4162-99A5-7660B613B3F2}" destId="{A3008D75-04A4-40EB-A6C9-927FD2D7A7F2}" srcOrd="8" destOrd="0" presId="urn:microsoft.com/office/officeart/2005/8/layout/vProcess5"/>
    <dgm:cxn modelId="{058796E7-56D1-4248-8900-92C7FD71CE2D}" type="presParOf" srcId="{DCA1A823-457B-4162-99A5-7660B613B3F2}" destId="{C7D93C94-DFAA-4100-A52E-4D7B3F36E9D0}" srcOrd="9" destOrd="0" presId="urn:microsoft.com/office/officeart/2005/8/layout/vProcess5"/>
    <dgm:cxn modelId="{FCEB1FFB-7BB2-49BC-A03B-C483643313E0}" type="presParOf" srcId="{DCA1A823-457B-4162-99A5-7660B613B3F2}" destId="{74AD6127-425B-4B7D-8440-318994DEC801}" srcOrd="10" destOrd="0" presId="urn:microsoft.com/office/officeart/2005/8/layout/vProcess5"/>
    <dgm:cxn modelId="{12438F68-CD82-4FFE-8F39-F6BAAE25F781}" type="presParOf" srcId="{DCA1A823-457B-4162-99A5-7660B613B3F2}" destId="{3DE69F65-4448-4F86-8AEC-98FEDF15F11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0678F7-8B3F-4FD7-9038-5461ED79382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1" csCatId="colorful" phldr="1"/>
      <dgm:spPr/>
    </dgm:pt>
    <dgm:pt modelId="{463929E2-2FD4-46E5-8E3E-1B72F2604C85}">
      <dgm:prSet phldrT="[Текст]" custT="1"/>
      <dgm:spPr/>
      <dgm:t>
        <a:bodyPr/>
        <a:lstStyle/>
        <a:p>
          <a:r>
            <a:rPr lang="ru-RU" sz="1200" b="1"/>
            <a:t>Федеральный проект </a:t>
          </a:r>
          <a:r>
            <a:rPr lang="ru-RU" sz="1200"/>
            <a:t>«Укрепление общественного здоровья»</a:t>
          </a:r>
          <a:endParaRPr lang="ru-RU" sz="1200" dirty="0"/>
        </a:p>
      </dgm:t>
    </dgm:pt>
    <dgm:pt modelId="{96E06341-AEA6-4C20-A6E6-2504D940C359}" type="parTrans" cxnId="{CC70E38C-305A-41D2-9AEC-360E528B3F53}">
      <dgm:prSet/>
      <dgm:spPr/>
      <dgm:t>
        <a:bodyPr/>
        <a:lstStyle/>
        <a:p>
          <a:endParaRPr lang="ru-RU"/>
        </a:p>
      </dgm:t>
    </dgm:pt>
    <dgm:pt modelId="{A7303918-9759-47BB-88AE-0787AE6D6701}" type="sibTrans" cxnId="{CC70E38C-305A-41D2-9AEC-360E528B3F53}">
      <dgm:prSet/>
      <dgm:spPr/>
      <dgm:t>
        <a:bodyPr/>
        <a:lstStyle/>
        <a:p>
          <a:endParaRPr lang="ru-RU"/>
        </a:p>
      </dgm:t>
    </dgm:pt>
    <dgm:pt modelId="{C96D14A0-CDD8-408A-AD6E-CF982F27AA0A}">
      <dgm:prSet phldrT="[Текст]" custT="1"/>
      <dgm:spPr/>
      <dgm:t>
        <a:bodyPr/>
        <a:lstStyle/>
        <a:p>
          <a:r>
            <a:rPr lang="ru-RU" sz="1200" b="1" dirty="0"/>
            <a:t>Региональный проект </a:t>
          </a:r>
          <a:r>
            <a:rPr lang="ru-RU" sz="1200" dirty="0"/>
            <a:t>«Укрепление общественного здоровья»</a:t>
          </a:r>
        </a:p>
      </dgm:t>
    </dgm:pt>
    <dgm:pt modelId="{CDB00E9F-4065-4CD6-AB02-EF8A51407541}" type="parTrans" cxnId="{6EB1D117-26B7-4D82-89CE-672FC0D76773}">
      <dgm:prSet/>
      <dgm:spPr/>
      <dgm:t>
        <a:bodyPr/>
        <a:lstStyle/>
        <a:p>
          <a:endParaRPr lang="ru-RU"/>
        </a:p>
      </dgm:t>
    </dgm:pt>
    <dgm:pt modelId="{8AC2BE49-6E95-4D40-9E85-CEEBEF0DEDA6}" type="sibTrans" cxnId="{6EB1D117-26B7-4D82-89CE-672FC0D76773}">
      <dgm:prSet/>
      <dgm:spPr/>
      <dgm:t>
        <a:bodyPr/>
        <a:lstStyle/>
        <a:p>
          <a:endParaRPr lang="ru-RU"/>
        </a:p>
      </dgm:t>
    </dgm:pt>
    <dgm:pt modelId="{DD53DFDD-658C-464E-8B2B-9A4AE71D92F0}">
      <dgm:prSet phldrT="[Текст]" custT="1"/>
      <dgm:spPr/>
      <dgm:t>
        <a:bodyPr/>
        <a:lstStyle/>
        <a:p>
          <a:r>
            <a:rPr lang="ru-RU" sz="1200" b="1" dirty="0"/>
            <a:t>Муниципальные программы :</a:t>
          </a:r>
        </a:p>
        <a:p>
          <a:r>
            <a:rPr lang="ru-RU" sz="800" dirty="0"/>
            <a:t>Создание отделов (рабочих групп, назначение ответственных специалистов) в муниципалитетах</a:t>
          </a:r>
        </a:p>
        <a:p>
          <a:r>
            <a:rPr lang="ru-RU" sz="800" dirty="0"/>
            <a:t>Привлечение волонтеров </a:t>
          </a:r>
        </a:p>
      </dgm:t>
    </dgm:pt>
    <dgm:pt modelId="{3B4E7F81-8168-4D81-A77E-BE204F1C9404}" type="parTrans" cxnId="{35EE7150-B3CD-4E97-A19F-8D68B1E9A609}">
      <dgm:prSet/>
      <dgm:spPr/>
      <dgm:t>
        <a:bodyPr/>
        <a:lstStyle/>
        <a:p>
          <a:endParaRPr lang="ru-RU"/>
        </a:p>
      </dgm:t>
    </dgm:pt>
    <dgm:pt modelId="{5FFFC919-EF8C-4C6D-969A-438A9F3A08F2}" type="sibTrans" cxnId="{35EE7150-B3CD-4E97-A19F-8D68B1E9A609}">
      <dgm:prSet/>
      <dgm:spPr/>
      <dgm:t>
        <a:bodyPr/>
        <a:lstStyle/>
        <a:p>
          <a:endParaRPr lang="ru-RU"/>
        </a:p>
      </dgm:t>
    </dgm:pt>
    <dgm:pt modelId="{592EF487-549E-4D38-AA58-0DA9BE8D1AA3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/>
            <a:t>Региональная программа </a:t>
          </a:r>
          <a:r>
            <a:rPr lang="ru-RU" sz="1200" dirty="0"/>
            <a:t>«Укрепление общественного здоровья в ПК»</a:t>
          </a:r>
        </a:p>
      </dgm:t>
    </dgm:pt>
    <dgm:pt modelId="{1262EB47-273B-48A9-858F-8567B44E0C90}" type="parTrans" cxnId="{D17BE05D-C658-466D-845C-D4598F01E50A}">
      <dgm:prSet/>
      <dgm:spPr/>
      <dgm:t>
        <a:bodyPr/>
        <a:lstStyle/>
        <a:p>
          <a:endParaRPr lang="ru-RU"/>
        </a:p>
      </dgm:t>
    </dgm:pt>
    <dgm:pt modelId="{FC558DE9-DC15-4649-BC48-F8C1E112B950}" type="sibTrans" cxnId="{D17BE05D-C658-466D-845C-D4598F01E50A}">
      <dgm:prSet/>
      <dgm:spPr/>
      <dgm:t>
        <a:bodyPr/>
        <a:lstStyle/>
        <a:p>
          <a:endParaRPr lang="ru-RU"/>
        </a:p>
      </dgm:t>
    </dgm:pt>
    <dgm:pt modelId="{9F197D5C-8C9A-47F9-AE2A-744E7472C787}">
      <dgm:prSet phldrT="[Текст]" custT="1"/>
      <dgm:spPr/>
      <dgm:t>
        <a:bodyPr/>
        <a:lstStyle/>
        <a:p>
          <a:r>
            <a:rPr lang="ru-RU" sz="1200" b="1" dirty="0"/>
            <a:t>Корпоративные программы</a:t>
          </a:r>
        </a:p>
        <a:p>
          <a:r>
            <a:rPr lang="ru-RU" sz="1000" dirty="0"/>
            <a:t>Создание рабочих групп (назначение ответственных лиц) на предприятиях</a:t>
          </a:r>
        </a:p>
      </dgm:t>
    </dgm:pt>
    <dgm:pt modelId="{0195E22E-903C-41EA-A990-A0E4DD8C7265}" type="sibTrans" cxnId="{759CCD54-89AC-4AB8-A9FF-409D37171A56}">
      <dgm:prSet/>
      <dgm:spPr/>
      <dgm:t>
        <a:bodyPr/>
        <a:lstStyle/>
        <a:p>
          <a:endParaRPr lang="ru-RU"/>
        </a:p>
      </dgm:t>
    </dgm:pt>
    <dgm:pt modelId="{CAE8540E-2E59-4D79-AA95-C404FE68A62B}" type="parTrans" cxnId="{759CCD54-89AC-4AB8-A9FF-409D37171A56}">
      <dgm:prSet/>
      <dgm:spPr/>
      <dgm:t>
        <a:bodyPr/>
        <a:lstStyle/>
        <a:p>
          <a:endParaRPr lang="ru-RU"/>
        </a:p>
      </dgm:t>
    </dgm:pt>
    <dgm:pt modelId="{C1480524-7B3E-460B-BF86-E3D697C98728}" type="pres">
      <dgm:prSet presAssocID="{310678F7-8B3F-4FD7-9038-5461ED79382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0806922-5128-4A08-B061-8F1329081451}" type="pres">
      <dgm:prSet presAssocID="{463929E2-2FD4-46E5-8E3E-1B72F2604C85}" presName="hierRoot1" presStyleCnt="0"/>
      <dgm:spPr/>
    </dgm:pt>
    <dgm:pt modelId="{24DF9976-364D-4504-B2AA-55BCB994F6C1}" type="pres">
      <dgm:prSet presAssocID="{463929E2-2FD4-46E5-8E3E-1B72F2604C85}" presName="composite" presStyleCnt="0"/>
      <dgm:spPr/>
    </dgm:pt>
    <dgm:pt modelId="{FE7DCD09-30F6-4DA2-85F3-FF27E251195F}" type="pres">
      <dgm:prSet presAssocID="{463929E2-2FD4-46E5-8E3E-1B72F2604C85}" presName="background" presStyleLbl="node0" presStyleIdx="0" presStyleCnt="1"/>
      <dgm:spPr/>
    </dgm:pt>
    <dgm:pt modelId="{53939049-5613-4D6D-B6D2-081A67082EEE}" type="pres">
      <dgm:prSet presAssocID="{463929E2-2FD4-46E5-8E3E-1B72F2604C85}" presName="text" presStyleLbl="fgAcc0" presStyleIdx="0" presStyleCnt="1" custScaleX="167198">
        <dgm:presLayoutVars>
          <dgm:chPref val="3"/>
        </dgm:presLayoutVars>
      </dgm:prSet>
      <dgm:spPr/>
    </dgm:pt>
    <dgm:pt modelId="{D8929B00-EF62-4362-A2A3-A3B297B63E7C}" type="pres">
      <dgm:prSet presAssocID="{463929E2-2FD4-46E5-8E3E-1B72F2604C85}" presName="hierChild2" presStyleCnt="0"/>
      <dgm:spPr/>
    </dgm:pt>
    <dgm:pt modelId="{A856AD47-E933-4364-8D3B-F5CC2EEAB917}" type="pres">
      <dgm:prSet presAssocID="{CDB00E9F-4065-4CD6-AB02-EF8A51407541}" presName="Name10" presStyleLbl="parChTrans1D2" presStyleIdx="0" presStyleCnt="1"/>
      <dgm:spPr/>
    </dgm:pt>
    <dgm:pt modelId="{FF6FAE1D-B53D-4C00-B2B5-41C7FD46DC4C}" type="pres">
      <dgm:prSet presAssocID="{C96D14A0-CDD8-408A-AD6E-CF982F27AA0A}" presName="hierRoot2" presStyleCnt="0"/>
      <dgm:spPr/>
    </dgm:pt>
    <dgm:pt modelId="{F996331C-7FC4-413F-A5B0-6CEADF72C6C5}" type="pres">
      <dgm:prSet presAssocID="{C96D14A0-CDD8-408A-AD6E-CF982F27AA0A}" presName="composite2" presStyleCnt="0"/>
      <dgm:spPr/>
    </dgm:pt>
    <dgm:pt modelId="{323941F1-5453-431F-B995-41D7932D5BA6}" type="pres">
      <dgm:prSet presAssocID="{C96D14A0-CDD8-408A-AD6E-CF982F27AA0A}" presName="background2" presStyleLbl="node2" presStyleIdx="0" presStyleCnt="1"/>
      <dgm:spPr/>
    </dgm:pt>
    <dgm:pt modelId="{7C331B12-0E42-44D5-B083-71F557E3BBCE}" type="pres">
      <dgm:prSet presAssocID="{C96D14A0-CDD8-408A-AD6E-CF982F27AA0A}" presName="text2" presStyleLbl="fgAcc2" presStyleIdx="0" presStyleCnt="1" custScaleX="167198">
        <dgm:presLayoutVars>
          <dgm:chPref val="3"/>
        </dgm:presLayoutVars>
      </dgm:prSet>
      <dgm:spPr/>
    </dgm:pt>
    <dgm:pt modelId="{35421754-A165-4D86-85BE-70B431CE25D2}" type="pres">
      <dgm:prSet presAssocID="{C96D14A0-CDD8-408A-AD6E-CF982F27AA0A}" presName="hierChild3" presStyleCnt="0"/>
      <dgm:spPr/>
    </dgm:pt>
    <dgm:pt modelId="{60E353A6-363E-46A1-9702-70BB908CAFD9}" type="pres">
      <dgm:prSet presAssocID="{1262EB47-273B-48A9-858F-8567B44E0C90}" presName="Name17" presStyleLbl="parChTrans1D3" presStyleIdx="0" presStyleCnt="1"/>
      <dgm:spPr/>
    </dgm:pt>
    <dgm:pt modelId="{B0F3CBA9-1148-457D-901F-3EDA9A80C8C9}" type="pres">
      <dgm:prSet presAssocID="{592EF487-549E-4D38-AA58-0DA9BE8D1AA3}" presName="hierRoot3" presStyleCnt="0"/>
      <dgm:spPr/>
    </dgm:pt>
    <dgm:pt modelId="{EE77F0F3-D2C0-43F7-B037-CCE467D1A187}" type="pres">
      <dgm:prSet presAssocID="{592EF487-549E-4D38-AA58-0DA9BE8D1AA3}" presName="composite3" presStyleCnt="0"/>
      <dgm:spPr/>
    </dgm:pt>
    <dgm:pt modelId="{4EE237DE-91F7-495D-AED1-D98E5A6FA08A}" type="pres">
      <dgm:prSet presAssocID="{592EF487-549E-4D38-AA58-0DA9BE8D1AA3}" presName="background3" presStyleLbl="node3" presStyleIdx="0" presStyleCn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</dgm:pt>
    <dgm:pt modelId="{7D994A1D-560B-49E2-BAB8-8693532F606C}" type="pres">
      <dgm:prSet presAssocID="{592EF487-549E-4D38-AA58-0DA9BE8D1AA3}" presName="text3" presStyleLbl="fgAcc3" presStyleIdx="0" presStyleCnt="1" custScaleX="167198">
        <dgm:presLayoutVars>
          <dgm:chPref val="3"/>
        </dgm:presLayoutVars>
      </dgm:prSet>
      <dgm:spPr/>
    </dgm:pt>
    <dgm:pt modelId="{463A25F2-7555-4CD8-B6B5-64128716DB62}" type="pres">
      <dgm:prSet presAssocID="{592EF487-549E-4D38-AA58-0DA9BE8D1AA3}" presName="hierChild4" presStyleCnt="0"/>
      <dgm:spPr/>
    </dgm:pt>
    <dgm:pt modelId="{EB48928F-2C44-4D25-A168-E7B60A210826}" type="pres">
      <dgm:prSet presAssocID="{3B4E7F81-8168-4D81-A77E-BE204F1C9404}" presName="Name23" presStyleLbl="parChTrans1D4" presStyleIdx="0" presStyleCnt="2"/>
      <dgm:spPr/>
    </dgm:pt>
    <dgm:pt modelId="{3427E4BC-4720-4EE3-B62F-4C8126B44B74}" type="pres">
      <dgm:prSet presAssocID="{DD53DFDD-658C-464E-8B2B-9A4AE71D92F0}" presName="hierRoot4" presStyleCnt="0"/>
      <dgm:spPr/>
    </dgm:pt>
    <dgm:pt modelId="{4FC5599B-1759-4E35-A159-D500DDB972AF}" type="pres">
      <dgm:prSet presAssocID="{DD53DFDD-658C-464E-8B2B-9A4AE71D92F0}" presName="composite4" presStyleCnt="0"/>
      <dgm:spPr/>
    </dgm:pt>
    <dgm:pt modelId="{2925EDD7-48AC-4D11-B722-8A99B9B16E9B}" type="pres">
      <dgm:prSet presAssocID="{DD53DFDD-658C-464E-8B2B-9A4AE71D92F0}" presName="background4" presStyleLbl="node4" presStyleIdx="0" presStyleCnt="2"/>
      <dgm:spPr/>
    </dgm:pt>
    <dgm:pt modelId="{75785D98-778D-4652-A4A4-F34140B8AF70}" type="pres">
      <dgm:prSet presAssocID="{DD53DFDD-658C-464E-8B2B-9A4AE71D92F0}" presName="text4" presStyleLbl="fgAcc4" presStyleIdx="0" presStyleCnt="2" custScaleX="145446">
        <dgm:presLayoutVars>
          <dgm:chPref val="3"/>
        </dgm:presLayoutVars>
      </dgm:prSet>
      <dgm:spPr/>
    </dgm:pt>
    <dgm:pt modelId="{AA69F188-2E10-4AF5-8960-5361DF0ED5E4}" type="pres">
      <dgm:prSet presAssocID="{DD53DFDD-658C-464E-8B2B-9A4AE71D92F0}" presName="hierChild5" presStyleCnt="0"/>
      <dgm:spPr/>
    </dgm:pt>
    <dgm:pt modelId="{7E0C36BE-F431-44E1-ACE6-1E44E2544B10}" type="pres">
      <dgm:prSet presAssocID="{CAE8540E-2E59-4D79-AA95-C404FE68A62B}" presName="Name23" presStyleLbl="parChTrans1D4" presStyleIdx="1" presStyleCnt="2"/>
      <dgm:spPr/>
    </dgm:pt>
    <dgm:pt modelId="{C0F6DFAB-6BE6-4AD2-B3CC-8EE98E144B99}" type="pres">
      <dgm:prSet presAssocID="{9F197D5C-8C9A-47F9-AE2A-744E7472C787}" presName="hierRoot4" presStyleCnt="0"/>
      <dgm:spPr/>
    </dgm:pt>
    <dgm:pt modelId="{AE91352E-D8F2-4171-BDCE-3E9F57BBB90B}" type="pres">
      <dgm:prSet presAssocID="{9F197D5C-8C9A-47F9-AE2A-744E7472C787}" presName="composite4" presStyleCnt="0"/>
      <dgm:spPr/>
    </dgm:pt>
    <dgm:pt modelId="{D3CB48CF-AD8C-4AFC-874C-514D5420B5F9}" type="pres">
      <dgm:prSet presAssocID="{9F197D5C-8C9A-47F9-AE2A-744E7472C787}" presName="background4" presStyleLbl="node4" presStyleIdx="1" presStyleCnt="2"/>
      <dgm:spPr/>
    </dgm:pt>
    <dgm:pt modelId="{87CDCCD8-5415-4F39-BEEC-41AE90E56C55}" type="pres">
      <dgm:prSet presAssocID="{9F197D5C-8C9A-47F9-AE2A-744E7472C787}" presName="text4" presStyleLbl="fgAcc4" presStyleIdx="1" presStyleCnt="2" custScaleX="142363">
        <dgm:presLayoutVars>
          <dgm:chPref val="3"/>
        </dgm:presLayoutVars>
      </dgm:prSet>
      <dgm:spPr/>
    </dgm:pt>
    <dgm:pt modelId="{80143437-ED56-46EF-8911-22D80C13AD64}" type="pres">
      <dgm:prSet presAssocID="{9F197D5C-8C9A-47F9-AE2A-744E7472C787}" presName="hierChild5" presStyleCnt="0"/>
      <dgm:spPr/>
    </dgm:pt>
  </dgm:ptLst>
  <dgm:cxnLst>
    <dgm:cxn modelId="{9D039C04-A413-4CE6-914B-4BD15D18AA13}" type="presOf" srcId="{CAE8540E-2E59-4D79-AA95-C404FE68A62B}" destId="{7E0C36BE-F431-44E1-ACE6-1E44E2544B10}" srcOrd="0" destOrd="0" presId="urn:microsoft.com/office/officeart/2005/8/layout/hierarchy1"/>
    <dgm:cxn modelId="{215AFD09-35F6-46CB-A80C-B9A3A0C202D7}" type="presOf" srcId="{1262EB47-273B-48A9-858F-8567B44E0C90}" destId="{60E353A6-363E-46A1-9702-70BB908CAFD9}" srcOrd="0" destOrd="0" presId="urn:microsoft.com/office/officeart/2005/8/layout/hierarchy1"/>
    <dgm:cxn modelId="{6EB1D117-26B7-4D82-89CE-672FC0D76773}" srcId="{463929E2-2FD4-46E5-8E3E-1B72F2604C85}" destId="{C96D14A0-CDD8-408A-AD6E-CF982F27AA0A}" srcOrd="0" destOrd="0" parTransId="{CDB00E9F-4065-4CD6-AB02-EF8A51407541}" sibTransId="{8AC2BE49-6E95-4D40-9E85-CEEBEF0DEDA6}"/>
    <dgm:cxn modelId="{853CA837-A28E-4BA6-B753-497C23CC8AB9}" type="presOf" srcId="{463929E2-2FD4-46E5-8E3E-1B72F2604C85}" destId="{53939049-5613-4D6D-B6D2-081A67082EEE}" srcOrd="0" destOrd="0" presId="urn:microsoft.com/office/officeart/2005/8/layout/hierarchy1"/>
    <dgm:cxn modelId="{D17BE05D-C658-466D-845C-D4598F01E50A}" srcId="{C96D14A0-CDD8-408A-AD6E-CF982F27AA0A}" destId="{592EF487-549E-4D38-AA58-0DA9BE8D1AA3}" srcOrd="0" destOrd="0" parTransId="{1262EB47-273B-48A9-858F-8567B44E0C90}" sibTransId="{FC558DE9-DC15-4649-BC48-F8C1E112B950}"/>
    <dgm:cxn modelId="{FB460B63-A2FA-4819-81BC-F64B068F217C}" type="presOf" srcId="{3B4E7F81-8168-4D81-A77E-BE204F1C9404}" destId="{EB48928F-2C44-4D25-A168-E7B60A210826}" srcOrd="0" destOrd="0" presId="urn:microsoft.com/office/officeart/2005/8/layout/hierarchy1"/>
    <dgm:cxn modelId="{0371FA4A-B7A9-4E9A-B250-29A5B505186B}" type="presOf" srcId="{9F197D5C-8C9A-47F9-AE2A-744E7472C787}" destId="{87CDCCD8-5415-4F39-BEEC-41AE90E56C55}" srcOrd="0" destOrd="0" presId="urn:microsoft.com/office/officeart/2005/8/layout/hierarchy1"/>
    <dgm:cxn modelId="{35EE7150-B3CD-4E97-A19F-8D68B1E9A609}" srcId="{592EF487-549E-4D38-AA58-0DA9BE8D1AA3}" destId="{DD53DFDD-658C-464E-8B2B-9A4AE71D92F0}" srcOrd="0" destOrd="0" parTransId="{3B4E7F81-8168-4D81-A77E-BE204F1C9404}" sibTransId="{5FFFC919-EF8C-4C6D-969A-438A9F3A08F2}"/>
    <dgm:cxn modelId="{759CCD54-89AC-4AB8-A9FF-409D37171A56}" srcId="{592EF487-549E-4D38-AA58-0DA9BE8D1AA3}" destId="{9F197D5C-8C9A-47F9-AE2A-744E7472C787}" srcOrd="1" destOrd="0" parTransId="{CAE8540E-2E59-4D79-AA95-C404FE68A62B}" sibTransId="{0195E22E-903C-41EA-A990-A0E4DD8C7265}"/>
    <dgm:cxn modelId="{8A48D658-FF0C-48D8-A2D6-25DF4B145E57}" type="presOf" srcId="{DD53DFDD-658C-464E-8B2B-9A4AE71D92F0}" destId="{75785D98-778D-4652-A4A4-F34140B8AF70}" srcOrd="0" destOrd="0" presId="urn:microsoft.com/office/officeart/2005/8/layout/hierarchy1"/>
    <dgm:cxn modelId="{6578DB59-8FE3-43FB-9023-282CB9FA5231}" type="presOf" srcId="{592EF487-549E-4D38-AA58-0DA9BE8D1AA3}" destId="{7D994A1D-560B-49E2-BAB8-8693532F606C}" srcOrd="0" destOrd="0" presId="urn:microsoft.com/office/officeart/2005/8/layout/hierarchy1"/>
    <dgm:cxn modelId="{CC70E38C-305A-41D2-9AEC-360E528B3F53}" srcId="{310678F7-8B3F-4FD7-9038-5461ED79382C}" destId="{463929E2-2FD4-46E5-8E3E-1B72F2604C85}" srcOrd="0" destOrd="0" parTransId="{96E06341-AEA6-4C20-A6E6-2504D940C359}" sibTransId="{A7303918-9759-47BB-88AE-0787AE6D6701}"/>
    <dgm:cxn modelId="{310656A3-C253-443B-B562-D897D7E206E5}" type="presOf" srcId="{C96D14A0-CDD8-408A-AD6E-CF982F27AA0A}" destId="{7C331B12-0E42-44D5-B083-71F557E3BBCE}" srcOrd="0" destOrd="0" presId="urn:microsoft.com/office/officeart/2005/8/layout/hierarchy1"/>
    <dgm:cxn modelId="{083A62C7-853B-42DE-AC4C-D646D23BD37C}" type="presOf" srcId="{310678F7-8B3F-4FD7-9038-5461ED79382C}" destId="{C1480524-7B3E-460B-BF86-E3D697C98728}" srcOrd="0" destOrd="0" presId="urn:microsoft.com/office/officeart/2005/8/layout/hierarchy1"/>
    <dgm:cxn modelId="{82C083E9-66AD-4730-AB38-A176AD6BCA1D}" type="presOf" srcId="{CDB00E9F-4065-4CD6-AB02-EF8A51407541}" destId="{A856AD47-E933-4364-8D3B-F5CC2EEAB917}" srcOrd="0" destOrd="0" presId="urn:microsoft.com/office/officeart/2005/8/layout/hierarchy1"/>
    <dgm:cxn modelId="{2AAF1C02-35FB-482A-8615-4C25792F618E}" type="presParOf" srcId="{C1480524-7B3E-460B-BF86-E3D697C98728}" destId="{30806922-5128-4A08-B061-8F1329081451}" srcOrd="0" destOrd="0" presId="urn:microsoft.com/office/officeart/2005/8/layout/hierarchy1"/>
    <dgm:cxn modelId="{5AF93578-0B42-4729-859D-C781AD1775BA}" type="presParOf" srcId="{30806922-5128-4A08-B061-8F1329081451}" destId="{24DF9976-364D-4504-B2AA-55BCB994F6C1}" srcOrd="0" destOrd="0" presId="urn:microsoft.com/office/officeart/2005/8/layout/hierarchy1"/>
    <dgm:cxn modelId="{CB6E977E-EF97-4FB2-A90B-9B7491C35915}" type="presParOf" srcId="{24DF9976-364D-4504-B2AA-55BCB994F6C1}" destId="{FE7DCD09-30F6-4DA2-85F3-FF27E251195F}" srcOrd="0" destOrd="0" presId="urn:microsoft.com/office/officeart/2005/8/layout/hierarchy1"/>
    <dgm:cxn modelId="{CD0D234D-996B-4C90-B306-F4E89BF9E537}" type="presParOf" srcId="{24DF9976-364D-4504-B2AA-55BCB994F6C1}" destId="{53939049-5613-4D6D-B6D2-081A67082EEE}" srcOrd="1" destOrd="0" presId="urn:microsoft.com/office/officeart/2005/8/layout/hierarchy1"/>
    <dgm:cxn modelId="{6C3B4F13-C52E-4524-A541-851DD35E554D}" type="presParOf" srcId="{30806922-5128-4A08-B061-8F1329081451}" destId="{D8929B00-EF62-4362-A2A3-A3B297B63E7C}" srcOrd="1" destOrd="0" presId="urn:microsoft.com/office/officeart/2005/8/layout/hierarchy1"/>
    <dgm:cxn modelId="{CA272453-4936-461C-98DB-CD7392D08665}" type="presParOf" srcId="{D8929B00-EF62-4362-A2A3-A3B297B63E7C}" destId="{A856AD47-E933-4364-8D3B-F5CC2EEAB917}" srcOrd="0" destOrd="0" presId="urn:microsoft.com/office/officeart/2005/8/layout/hierarchy1"/>
    <dgm:cxn modelId="{C17A8AF6-842D-4709-BDEA-A0D5EDA03FDD}" type="presParOf" srcId="{D8929B00-EF62-4362-A2A3-A3B297B63E7C}" destId="{FF6FAE1D-B53D-4C00-B2B5-41C7FD46DC4C}" srcOrd="1" destOrd="0" presId="urn:microsoft.com/office/officeart/2005/8/layout/hierarchy1"/>
    <dgm:cxn modelId="{A7BB05E6-903E-4309-904B-632666A1B710}" type="presParOf" srcId="{FF6FAE1D-B53D-4C00-B2B5-41C7FD46DC4C}" destId="{F996331C-7FC4-413F-A5B0-6CEADF72C6C5}" srcOrd="0" destOrd="0" presId="urn:microsoft.com/office/officeart/2005/8/layout/hierarchy1"/>
    <dgm:cxn modelId="{E746CCFE-2F76-494B-8B40-E6BE5139B636}" type="presParOf" srcId="{F996331C-7FC4-413F-A5B0-6CEADF72C6C5}" destId="{323941F1-5453-431F-B995-41D7932D5BA6}" srcOrd="0" destOrd="0" presId="urn:microsoft.com/office/officeart/2005/8/layout/hierarchy1"/>
    <dgm:cxn modelId="{12A77734-3879-4DDE-9B27-6EC28E51321D}" type="presParOf" srcId="{F996331C-7FC4-413F-A5B0-6CEADF72C6C5}" destId="{7C331B12-0E42-44D5-B083-71F557E3BBCE}" srcOrd="1" destOrd="0" presId="urn:microsoft.com/office/officeart/2005/8/layout/hierarchy1"/>
    <dgm:cxn modelId="{30830923-E4C5-47C3-A7B6-326BD62692F9}" type="presParOf" srcId="{FF6FAE1D-B53D-4C00-B2B5-41C7FD46DC4C}" destId="{35421754-A165-4D86-85BE-70B431CE25D2}" srcOrd="1" destOrd="0" presId="urn:microsoft.com/office/officeart/2005/8/layout/hierarchy1"/>
    <dgm:cxn modelId="{D505729C-F6B2-4D31-A933-7322DDF0E605}" type="presParOf" srcId="{35421754-A165-4D86-85BE-70B431CE25D2}" destId="{60E353A6-363E-46A1-9702-70BB908CAFD9}" srcOrd="0" destOrd="0" presId="urn:microsoft.com/office/officeart/2005/8/layout/hierarchy1"/>
    <dgm:cxn modelId="{9DD03803-16C5-48C1-91D3-37BD445A6BF2}" type="presParOf" srcId="{35421754-A165-4D86-85BE-70B431CE25D2}" destId="{B0F3CBA9-1148-457D-901F-3EDA9A80C8C9}" srcOrd="1" destOrd="0" presId="urn:microsoft.com/office/officeart/2005/8/layout/hierarchy1"/>
    <dgm:cxn modelId="{C5F7DA85-972A-41EB-B32C-F15676ED4939}" type="presParOf" srcId="{B0F3CBA9-1148-457D-901F-3EDA9A80C8C9}" destId="{EE77F0F3-D2C0-43F7-B037-CCE467D1A187}" srcOrd="0" destOrd="0" presId="urn:microsoft.com/office/officeart/2005/8/layout/hierarchy1"/>
    <dgm:cxn modelId="{5729ADF1-B9FF-4A6A-956F-F514A5D40C56}" type="presParOf" srcId="{EE77F0F3-D2C0-43F7-B037-CCE467D1A187}" destId="{4EE237DE-91F7-495D-AED1-D98E5A6FA08A}" srcOrd="0" destOrd="0" presId="urn:microsoft.com/office/officeart/2005/8/layout/hierarchy1"/>
    <dgm:cxn modelId="{C329DB89-5A2F-4676-8B6C-5B0F81C73C30}" type="presParOf" srcId="{EE77F0F3-D2C0-43F7-B037-CCE467D1A187}" destId="{7D994A1D-560B-49E2-BAB8-8693532F606C}" srcOrd="1" destOrd="0" presId="urn:microsoft.com/office/officeart/2005/8/layout/hierarchy1"/>
    <dgm:cxn modelId="{9F9554BE-5359-45C4-A352-D37D7CC4A3FE}" type="presParOf" srcId="{B0F3CBA9-1148-457D-901F-3EDA9A80C8C9}" destId="{463A25F2-7555-4CD8-B6B5-64128716DB62}" srcOrd="1" destOrd="0" presId="urn:microsoft.com/office/officeart/2005/8/layout/hierarchy1"/>
    <dgm:cxn modelId="{D73BD9D0-957B-4A60-91E7-8E214E064CCC}" type="presParOf" srcId="{463A25F2-7555-4CD8-B6B5-64128716DB62}" destId="{EB48928F-2C44-4D25-A168-E7B60A210826}" srcOrd="0" destOrd="0" presId="urn:microsoft.com/office/officeart/2005/8/layout/hierarchy1"/>
    <dgm:cxn modelId="{CB554B0B-772A-45ED-8CF5-9659441B9372}" type="presParOf" srcId="{463A25F2-7555-4CD8-B6B5-64128716DB62}" destId="{3427E4BC-4720-4EE3-B62F-4C8126B44B74}" srcOrd="1" destOrd="0" presId="urn:microsoft.com/office/officeart/2005/8/layout/hierarchy1"/>
    <dgm:cxn modelId="{DC38FD6C-5E2B-4283-962B-8749A0800B44}" type="presParOf" srcId="{3427E4BC-4720-4EE3-B62F-4C8126B44B74}" destId="{4FC5599B-1759-4E35-A159-D500DDB972AF}" srcOrd="0" destOrd="0" presId="urn:microsoft.com/office/officeart/2005/8/layout/hierarchy1"/>
    <dgm:cxn modelId="{6A3EC4F6-E68A-42EE-B194-2404051ED6FE}" type="presParOf" srcId="{4FC5599B-1759-4E35-A159-D500DDB972AF}" destId="{2925EDD7-48AC-4D11-B722-8A99B9B16E9B}" srcOrd="0" destOrd="0" presId="urn:microsoft.com/office/officeart/2005/8/layout/hierarchy1"/>
    <dgm:cxn modelId="{C198BB22-492F-4422-8022-82B6C812964A}" type="presParOf" srcId="{4FC5599B-1759-4E35-A159-D500DDB972AF}" destId="{75785D98-778D-4652-A4A4-F34140B8AF70}" srcOrd="1" destOrd="0" presId="urn:microsoft.com/office/officeart/2005/8/layout/hierarchy1"/>
    <dgm:cxn modelId="{FC5B32A1-8F47-46B8-B2C4-2D41DA3B7E0C}" type="presParOf" srcId="{3427E4BC-4720-4EE3-B62F-4C8126B44B74}" destId="{AA69F188-2E10-4AF5-8960-5361DF0ED5E4}" srcOrd="1" destOrd="0" presId="urn:microsoft.com/office/officeart/2005/8/layout/hierarchy1"/>
    <dgm:cxn modelId="{11490CC2-4567-4045-9B02-81BDB73C4F70}" type="presParOf" srcId="{463A25F2-7555-4CD8-B6B5-64128716DB62}" destId="{7E0C36BE-F431-44E1-ACE6-1E44E2544B10}" srcOrd="2" destOrd="0" presId="urn:microsoft.com/office/officeart/2005/8/layout/hierarchy1"/>
    <dgm:cxn modelId="{2BC01B86-13AE-4F0C-91BB-322BE02C2560}" type="presParOf" srcId="{463A25F2-7555-4CD8-B6B5-64128716DB62}" destId="{C0F6DFAB-6BE6-4AD2-B3CC-8EE98E144B99}" srcOrd="3" destOrd="0" presId="urn:microsoft.com/office/officeart/2005/8/layout/hierarchy1"/>
    <dgm:cxn modelId="{A19AF39B-8433-49E2-8F02-CB6461E4ECBB}" type="presParOf" srcId="{C0F6DFAB-6BE6-4AD2-B3CC-8EE98E144B99}" destId="{AE91352E-D8F2-4171-BDCE-3E9F57BBB90B}" srcOrd="0" destOrd="0" presId="urn:microsoft.com/office/officeart/2005/8/layout/hierarchy1"/>
    <dgm:cxn modelId="{63961402-8F58-4753-A8D2-363C81EE5A97}" type="presParOf" srcId="{AE91352E-D8F2-4171-BDCE-3E9F57BBB90B}" destId="{D3CB48CF-AD8C-4AFC-874C-514D5420B5F9}" srcOrd="0" destOrd="0" presId="urn:microsoft.com/office/officeart/2005/8/layout/hierarchy1"/>
    <dgm:cxn modelId="{E6CA1492-C998-47BD-82A6-0C8948839A38}" type="presParOf" srcId="{AE91352E-D8F2-4171-BDCE-3E9F57BBB90B}" destId="{87CDCCD8-5415-4F39-BEEC-41AE90E56C55}" srcOrd="1" destOrd="0" presId="urn:microsoft.com/office/officeart/2005/8/layout/hierarchy1"/>
    <dgm:cxn modelId="{78AF84AE-120B-4510-8B9B-92158DF9A77D}" type="presParOf" srcId="{C0F6DFAB-6BE6-4AD2-B3CC-8EE98E144B99}" destId="{80143437-ED56-46EF-8911-22D80C13AD64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9057FD-4497-4C9B-BADD-09E262856E20}" type="doc">
      <dgm:prSet loTypeId="urn:microsoft.com/office/officeart/2005/8/layout/hList6" loCatId="list" qsTypeId="urn:microsoft.com/office/officeart/2005/8/quickstyle/simple1" qsCatId="simple" csTypeId="urn:microsoft.com/office/officeart/2005/8/colors/accent2_3" csCatId="accent2"/>
      <dgm:spPr/>
      <dgm:t>
        <a:bodyPr/>
        <a:lstStyle/>
        <a:p>
          <a:endParaRPr lang="ru-RU"/>
        </a:p>
      </dgm:t>
    </dgm:pt>
    <dgm:pt modelId="{5FFF1E25-9E7F-4198-A805-4C2063BF0254}">
      <dgm:prSet/>
      <dgm:spPr/>
      <dgm:t>
        <a:bodyPr/>
        <a:lstStyle/>
        <a:p>
          <a:pPr rtl="0"/>
          <a:r>
            <a:rPr lang="ru-RU" b="1" dirty="0"/>
            <a:t>МИНИСТЕРСТВО ЗДРАВООХРАНЕНИЯ ПЕРМСКОГО КРАЯ</a:t>
          </a:r>
          <a:endParaRPr lang="ru-RU" dirty="0"/>
        </a:p>
      </dgm:t>
    </dgm:pt>
    <dgm:pt modelId="{62860840-1A2F-4021-B8CE-960F53AFE819}" type="parTrans" cxnId="{D6CE6720-AF14-489E-8D59-5BFD0EC1D40B}">
      <dgm:prSet/>
      <dgm:spPr/>
      <dgm:t>
        <a:bodyPr/>
        <a:lstStyle/>
        <a:p>
          <a:endParaRPr lang="ru-RU"/>
        </a:p>
      </dgm:t>
    </dgm:pt>
    <dgm:pt modelId="{BC2ABFB2-EA7E-42FB-A3DF-24CB1B4057C4}" type="sibTrans" cxnId="{D6CE6720-AF14-489E-8D59-5BFD0EC1D40B}">
      <dgm:prSet/>
      <dgm:spPr/>
      <dgm:t>
        <a:bodyPr/>
        <a:lstStyle/>
        <a:p>
          <a:endParaRPr lang="ru-RU"/>
        </a:p>
      </dgm:t>
    </dgm:pt>
    <dgm:pt modelId="{B3058138-599D-4178-942C-A6C280287468}">
      <dgm:prSet/>
      <dgm:spPr/>
      <dgm:t>
        <a:bodyPr/>
        <a:lstStyle/>
        <a:p>
          <a:pPr rtl="0"/>
          <a:r>
            <a:rPr lang="ru-RU" b="1" dirty="0"/>
            <a:t>ДРУГИЕ ЗАИНТЕРЕСОВАННЫЕ СЛУЖБЫ </a:t>
          </a:r>
          <a:br>
            <a:rPr lang="ru-RU" b="1" dirty="0"/>
          </a:br>
          <a:r>
            <a:rPr lang="ru-RU" b="1" dirty="0"/>
            <a:t>И ВЕДОМСТВА</a:t>
          </a:r>
          <a:endParaRPr lang="ru-RU" dirty="0"/>
        </a:p>
      </dgm:t>
    </dgm:pt>
    <dgm:pt modelId="{0D3066C9-2315-49EF-A0BC-E3D842F361E5}" type="parTrans" cxnId="{A19AD358-1C6F-4E4B-BD63-DC9EA0704075}">
      <dgm:prSet/>
      <dgm:spPr/>
      <dgm:t>
        <a:bodyPr/>
        <a:lstStyle/>
        <a:p>
          <a:endParaRPr lang="ru-RU"/>
        </a:p>
      </dgm:t>
    </dgm:pt>
    <dgm:pt modelId="{7723F2B8-4A4F-4D0F-857A-6849738DC344}" type="sibTrans" cxnId="{A19AD358-1C6F-4E4B-BD63-DC9EA0704075}">
      <dgm:prSet/>
      <dgm:spPr/>
      <dgm:t>
        <a:bodyPr/>
        <a:lstStyle/>
        <a:p>
          <a:endParaRPr lang="ru-RU"/>
        </a:p>
      </dgm:t>
    </dgm:pt>
    <dgm:pt modelId="{4C22315A-58EE-4B7D-9027-41DB9139D23C}" type="pres">
      <dgm:prSet presAssocID="{D09057FD-4497-4C9B-BADD-09E262856E20}" presName="Name0" presStyleCnt="0">
        <dgm:presLayoutVars>
          <dgm:dir/>
          <dgm:resizeHandles val="exact"/>
        </dgm:presLayoutVars>
      </dgm:prSet>
      <dgm:spPr/>
    </dgm:pt>
    <dgm:pt modelId="{4D035A0D-851E-422A-BD83-2F53470A56C0}" type="pres">
      <dgm:prSet presAssocID="{5FFF1E25-9E7F-4198-A805-4C2063BF0254}" presName="node" presStyleLbl="node1" presStyleIdx="0" presStyleCnt="2" custLinFactNeighborX="6794" custLinFactNeighborY="-2353">
        <dgm:presLayoutVars>
          <dgm:bulletEnabled val="1"/>
        </dgm:presLayoutVars>
      </dgm:prSet>
      <dgm:spPr/>
    </dgm:pt>
    <dgm:pt modelId="{ABCB6FBB-3260-4650-9BFE-E1B298C5CB5F}" type="pres">
      <dgm:prSet presAssocID="{BC2ABFB2-EA7E-42FB-A3DF-24CB1B4057C4}" presName="sibTrans" presStyleCnt="0"/>
      <dgm:spPr/>
    </dgm:pt>
    <dgm:pt modelId="{0C026A0F-EDBB-4DA1-B9FA-DDC3A566C56B}" type="pres">
      <dgm:prSet presAssocID="{B3058138-599D-4178-942C-A6C280287468}" presName="node" presStyleLbl="node1" presStyleIdx="1" presStyleCnt="2">
        <dgm:presLayoutVars>
          <dgm:bulletEnabled val="1"/>
        </dgm:presLayoutVars>
      </dgm:prSet>
      <dgm:spPr/>
    </dgm:pt>
  </dgm:ptLst>
  <dgm:cxnLst>
    <dgm:cxn modelId="{D6CE6720-AF14-489E-8D59-5BFD0EC1D40B}" srcId="{D09057FD-4497-4C9B-BADD-09E262856E20}" destId="{5FFF1E25-9E7F-4198-A805-4C2063BF0254}" srcOrd="0" destOrd="0" parTransId="{62860840-1A2F-4021-B8CE-960F53AFE819}" sibTransId="{BC2ABFB2-EA7E-42FB-A3DF-24CB1B4057C4}"/>
    <dgm:cxn modelId="{B3969F63-855D-4DC3-8176-17B61D93A66C}" type="presOf" srcId="{D09057FD-4497-4C9B-BADD-09E262856E20}" destId="{4C22315A-58EE-4B7D-9027-41DB9139D23C}" srcOrd="0" destOrd="0" presId="urn:microsoft.com/office/officeart/2005/8/layout/hList6"/>
    <dgm:cxn modelId="{A19AD358-1C6F-4E4B-BD63-DC9EA0704075}" srcId="{D09057FD-4497-4C9B-BADD-09E262856E20}" destId="{B3058138-599D-4178-942C-A6C280287468}" srcOrd="1" destOrd="0" parTransId="{0D3066C9-2315-49EF-A0BC-E3D842F361E5}" sibTransId="{7723F2B8-4A4F-4D0F-857A-6849738DC344}"/>
    <dgm:cxn modelId="{FF72B495-B02A-4795-990B-D3B12625F217}" type="presOf" srcId="{B3058138-599D-4178-942C-A6C280287468}" destId="{0C026A0F-EDBB-4DA1-B9FA-DDC3A566C56B}" srcOrd="0" destOrd="0" presId="urn:microsoft.com/office/officeart/2005/8/layout/hList6"/>
    <dgm:cxn modelId="{9094E2C4-12A0-4C78-8275-957A1574451B}" type="presOf" srcId="{5FFF1E25-9E7F-4198-A805-4C2063BF0254}" destId="{4D035A0D-851E-422A-BD83-2F53470A56C0}" srcOrd="0" destOrd="0" presId="urn:microsoft.com/office/officeart/2005/8/layout/hList6"/>
    <dgm:cxn modelId="{EEEDCA5E-329B-43EE-A022-93CA6A13F227}" type="presParOf" srcId="{4C22315A-58EE-4B7D-9027-41DB9139D23C}" destId="{4D035A0D-851E-422A-BD83-2F53470A56C0}" srcOrd="0" destOrd="0" presId="urn:microsoft.com/office/officeart/2005/8/layout/hList6"/>
    <dgm:cxn modelId="{7613B003-6F64-4355-BE18-1673F3EE9934}" type="presParOf" srcId="{4C22315A-58EE-4B7D-9027-41DB9139D23C}" destId="{ABCB6FBB-3260-4650-9BFE-E1B298C5CB5F}" srcOrd="1" destOrd="0" presId="urn:microsoft.com/office/officeart/2005/8/layout/hList6"/>
    <dgm:cxn modelId="{2DF2CA2C-A20D-418F-BF04-FAEA2DB4202E}" type="presParOf" srcId="{4C22315A-58EE-4B7D-9027-41DB9139D23C}" destId="{0C026A0F-EDBB-4DA1-B9FA-DDC3A566C56B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6B2AC9-63DB-4634-A3FE-3A58C48E4828}" type="doc">
      <dgm:prSet loTypeId="urn:microsoft.com/office/officeart/2005/8/layout/chevron1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050B104B-6F71-4731-B008-13792D0F97B2}">
      <dgm:prSet phldrT="[Текст]"/>
      <dgm:spPr/>
      <dgm:t>
        <a:bodyPr/>
        <a:lstStyle/>
        <a:p>
          <a:r>
            <a:rPr lang="ru-RU" dirty="0"/>
            <a:t>01.02.2020</a:t>
          </a:r>
        </a:p>
      </dgm:t>
    </dgm:pt>
    <dgm:pt modelId="{60819A5F-137A-402D-A6D6-F9C4A4468087}" type="parTrans" cxnId="{24880688-6E61-42BE-88E0-7C6748EA95CE}">
      <dgm:prSet/>
      <dgm:spPr/>
      <dgm:t>
        <a:bodyPr/>
        <a:lstStyle/>
        <a:p>
          <a:endParaRPr lang="ru-RU"/>
        </a:p>
      </dgm:t>
    </dgm:pt>
    <dgm:pt modelId="{6F08F7DC-E5DC-4A14-B9D4-A75BE11442D8}" type="sibTrans" cxnId="{24880688-6E61-42BE-88E0-7C6748EA95CE}">
      <dgm:prSet/>
      <dgm:spPr/>
      <dgm:t>
        <a:bodyPr/>
        <a:lstStyle/>
        <a:p>
          <a:endParaRPr lang="ru-RU"/>
        </a:p>
      </dgm:t>
    </dgm:pt>
    <dgm:pt modelId="{AAEECFB0-B5BD-41C8-AC88-D31DCC35C832}">
      <dgm:prSet phldrT="[Текст]"/>
      <dgm:spPr/>
      <dgm:t>
        <a:bodyPr/>
        <a:lstStyle/>
        <a:p>
          <a:r>
            <a:rPr lang="ru-RU" dirty="0"/>
            <a:t>Создание </a:t>
          </a:r>
          <a:r>
            <a:rPr lang="ru-RU" b="1" dirty="0">
              <a:solidFill>
                <a:srgbClr val="C00000"/>
              </a:solidFill>
            </a:rPr>
            <a:t>региональной программы</a:t>
          </a:r>
        </a:p>
      </dgm:t>
    </dgm:pt>
    <dgm:pt modelId="{49F5A8D8-F387-4307-9790-333FA220530D}" type="parTrans" cxnId="{94524C26-F604-4AC6-9FCA-7D3225EEB0E1}">
      <dgm:prSet/>
      <dgm:spPr/>
      <dgm:t>
        <a:bodyPr/>
        <a:lstStyle/>
        <a:p>
          <a:endParaRPr lang="ru-RU"/>
        </a:p>
      </dgm:t>
    </dgm:pt>
    <dgm:pt modelId="{B748CAAD-7389-408E-8BF7-4739BBAC7B3E}" type="sibTrans" cxnId="{94524C26-F604-4AC6-9FCA-7D3225EEB0E1}">
      <dgm:prSet/>
      <dgm:spPr/>
      <dgm:t>
        <a:bodyPr/>
        <a:lstStyle/>
        <a:p>
          <a:endParaRPr lang="ru-RU"/>
        </a:p>
      </dgm:t>
    </dgm:pt>
    <dgm:pt modelId="{40C234C7-E0AE-46DE-9BEF-F659D4512F75}">
      <dgm:prSet phldrT="[Текст]"/>
      <dgm:spPr/>
      <dgm:t>
        <a:bodyPr/>
        <a:lstStyle/>
        <a:p>
          <a:r>
            <a:rPr lang="ru-RU" dirty="0"/>
            <a:t>01.04.2020</a:t>
          </a:r>
        </a:p>
      </dgm:t>
    </dgm:pt>
    <dgm:pt modelId="{8BED0280-29B0-406F-AF30-06C9989C1AAE}" type="parTrans" cxnId="{8DBEEA5A-69FF-43DE-9CC5-9EEB4AE72A10}">
      <dgm:prSet/>
      <dgm:spPr/>
      <dgm:t>
        <a:bodyPr/>
        <a:lstStyle/>
        <a:p>
          <a:endParaRPr lang="ru-RU"/>
        </a:p>
      </dgm:t>
    </dgm:pt>
    <dgm:pt modelId="{35E3FEFA-D925-4185-895C-43A07DC0BED1}" type="sibTrans" cxnId="{8DBEEA5A-69FF-43DE-9CC5-9EEB4AE72A10}">
      <dgm:prSet/>
      <dgm:spPr/>
      <dgm:t>
        <a:bodyPr/>
        <a:lstStyle/>
        <a:p>
          <a:endParaRPr lang="ru-RU"/>
        </a:p>
      </dgm:t>
    </dgm:pt>
    <dgm:pt modelId="{27F785CA-BD17-4825-924A-E1781AAD48E9}">
      <dgm:prSet phldrT="[Текст]"/>
      <dgm:spPr/>
      <dgm:t>
        <a:bodyPr/>
        <a:lstStyle/>
        <a:p>
          <a:r>
            <a:rPr lang="ru-RU" dirty="0"/>
            <a:t>Создание </a:t>
          </a:r>
          <a:r>
            <a:rPr lang="ru-RU" b="1" dirty="0">
              <a:solidFill>
                <a:srgbClr val="C00000"/>
              </a:solidFill>
            </a:rPr>
            <a:t>муниципальных программ </a:t>
          </a:r>
          <a:r>
            <a:rPr lang="ru-RU" b="0" dirty="0">
              <a:solidFill>
                <a:schemeClr val="tx1"/>
              </a:solidFill>
            </a:rPr>
            <a:t>для муниципалитетов повышенного риска</a:t>
          </a:r>
        </a:p>
      </dgm:t>
    </dgm:pt>
    <dgm:pt modelId="{ABFC7BFD-C927-44F8-9E65-14B3AF09DC61}" type="parTrans" cxnId="{DB1E7785-E60E-46F5-AEE3-DC8C7D9FFE27}">
      <dgm:prSet/>
      <dgm:spPr/>
      <dgm:t>
        <a:bodyPr/>
        <a:lstStyle/>
        <a:p>
          <a:endParaRPr lang="ru-RU"/>
        </a:p>
      </dgm:t>
    </dgm:pt>
    <dgm:pt modelId="{615C944F-22E1-4F0E-944B-58FDB7DC30F3}" type="sibTrans" cxnId="{DB1E7785-E60E-46F5-AEE3-DC8C7D9FFE27}">
      <dgm:prSet/>
      <dgm:spPr/>
      <dgm:t>
        <a:bodyPr/>
        <a:lstStyle/>
        <a:p>
          <a:endParaRPr lang="ru-RU"/>
        </a:p>
      </dgm:t>
    </dgm:pt>
    <dgm:pt modelId="{BCF740CE-5349-4EF1-B139-92F8868A737E}">
      <dgm:prSet phldrT="[Текст]"/>
      <dgm:spPr/>
      <dgm:t>
        <a:bodyPr/>
        <a:lstStyle/>
        <a:p>
          <a:r>
            <a:rPr lang="ru-RU" dirty="0"/>
            <a:t>Определение </a:t>
          </a:r>
          <a:r>
            <a:rPr lang="ru-RU" b="1" dirty="0">
              <a:solidFill>
                <a:srgbClr val="C00000"/>
              </a:solidFill>
            </a:rPr>
            <a:t>муниципалитетов повышенного риска</a:t>
          </a:r>
        </a:p>
      </dgm:t>
    </dgm:pt>
    <dgm:pt modelId="{B635A3BF-D3D5-4A9B-8553-1A4617798E93}" type="parTrans" cxnId="{FE278E21-6373-45AE-AB0A-CB94F172E044}">
      <dgm:prSet/>
      <dgm:spPr/>
      <dgm:t>
        <a:bodyPr/>
        <a:lstStyle/>
        <a:p>
          <a:endParaRPr lang="ru-RU"/>
        </a:p>
      </dgm:t>
    </dgm:pt>
    <dgm:pt modelId="{50A9F88E-9CDB-4F7B-B280-729DF5FF38A3}" type="sibTrans" cxnId="{FE278E21-6373-45AE-AB0A-CB94F172E044}">
      <dgm:prSet/>
      <dgm:spPr/>
      <dgm:t>
        <a:bodyPr/>
        <a:lstStyle/>
        <a:p>
          <a:endParaRPr lang="ru-RU"/>
        </a:p>
      </dgm:t>
    </dgm:pt>
    <dgm:pt modelId="{91C32F5C-A8E7-4476-928A-4E4419CE1752}" type="pres">
      <dgm:prSet presAssocID="{F56B2AC9-63DB-4634-A3FE-3A58C48E4828}" presName="Name0" presStyleCnt="0">
        <dgm:presLayoutVars>
          <dgm:dir/>
          <dgm:animLvl val="lvl"/>
          <dgm:resizeHandles val="exact"/>
        </dgm:presLayoutVars>
      </dgm:prSet>
      <dgm:spPr/>
    </dgm:pt>
    <dgm:pt modelId="{4F1DBBE8-6B1A-4ECE-9196-4BAF971987B9}" type="pres">
      <dgm:prSet presAssocID="{050B104B-6F71-4731-B008-13792D0F97B2}" presName="composite" presStyleCnt="0"/>
      <dgm:spPr/>
    </dgm:pt>
    <dgm:pt modelId="{B4386605-0253-4B53-BE57-92AB3B45E74C}" type="pres">
      <dgm:prSet presAssocID="{050B104B-6F71-4731-B008-13792D0F97B2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2241AFCE-FFF9-412F-9A84-7374B8823BAC}" type="pres">
      <dgm:prSet presAssocID="{050B104B-6F71-4731-B008-13792D0F97B2}" presName="desTx" presStyleLbl="revTx" presStyleIdx="0" presStyleCnt="2">
        <dgm:presLayoutVars>
          <dgm:bulletEnabled val="1"/>
        </dgm:presLayoutVars>
      </dgm:prSet>
      <dgm:spPr/>
    </dgm:pt>
    <dgm:pt modelId="{94F301E7-41A4-419A-8819-BA5EAA31A879}" type="pres">
      <dgm:prSet presAssocID="{6F08F7DC-E5DC-4A14-B9D4-A75BE11442D8}" presName="space" presStyleCnt="0"/>
      <dgm:spPr/>
    </dgm:pt>
    <dgm:pt modelId="{7B73F801-68F1-4433-850A-8EA05DDC16A1}" type="pres">
      <dgm:prSet presAssocID="{40C234C7-E0AE-46DE-9BEF-F659D4512F75}" presName="composite" presStyleCnt="0"/>
      <dgm:spPr/>
    </dgm:pt>
    <dgm:pt modelId="{03CBBACA-B12D-4100-AA35-E869BC7ECBE3}" type="pres">
      <dgm:prSet presAssocID="{40C234C7-E0AE-46DE-9BEF-F659D4512F75}" presName="parTx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B4620D41-157D-447E-A6AD-F449182A8EAB}" type="pres">
      <dgm:prSet presAssocID="{40C234C7-E0AE-46DE-9BEF-F659D4512F75}" presName="desTx" presStyleLbl="revTx" presStyleIdx="1" presStyleCnt="2">
        <dgm:presLayoutVars>
          <dgm:bulletEnabled val="1"/>
        </dgm:presLayoutVars>
      </dgm:prSet>
      <dgm:spPr/>
    </dgm:pt>
  </dgm:ptLst>
  <dgm:cxnLst>
    <dgm:cxn modelId="{FE278E21-6373-45AE-AB0A-CB94F172E044}" srcId="{050B104B-6F71-4731-B008-13792D0F97B2}" destId="{BCF740CE-5349-4EF1-B139-92F8868A737E}" srcOrd="1" destOrd="0" parTransId="{B635A3BF-D3D5-4A9B-8553-1A4617798E93}" sibTransId="{50A9F88E-9CDB-4F7B-B280-729DF5FF38A3}"/>
    <dgm:cxn modelId="{94524C26-F604-4AC6-9FCA-7D3225EEB0E1}" srcId="{050B104B-6F71-4731-B008-13792D0F97B2}" destId="{AAEECFB0-B5BD-41C8-AC88-D31DCC35C832}" srcOrd="0" destOrd="0" parTransId="{49F5A8D8-F387-4307-9790-333FA220530D}" sibTransId="{B748CAAD-7389-408E-8BF7-4739BBAC7B3E}"/>
    <dgm:cxn modelId="{C1005B29-07B4-41B9-A64E-46EE9E7B8A99}" type="presOf" srcId="{BCF740CE-5349-4EF1-B139-92F8868A737E}" destId="{2241AFCE-FFF9-412F-9A84-7374B8823BAC}" srcOrd="0" destOrd="1" presId="urn:microsoft.com/office/officeart/2005/8/layout/chevron1"/>
    <dgm:cxn modelId="{D418515D-7A61-41D3-A67D-8CD6F5F72779}" type="presOf" srcId="{27F785CA-BD17-4825-924A-E1781AAD48E9}" destId="{B4620D41-157D-447E-A6AD-F449182A8EAB}" srcOrd="0" destOrd="0" presId="urn:microsoft.com/office/officeart/2005/8/layout/chevron1"/>
    <dgm:cxn modelId="{8DBEEA5A-69FF-43DE-9CC5-9EEB4AE72A10}" srcId="{F56B2AC9-63DB-4634-A3FE-3A58C48E4828}" destId="{40C234C7-E0AE-46DE-9BEF-F659D4512F75}" srcOrd="1" destOrd="0" parTransId="{8BED0280-29B0-406F-AF30-06C9989C1AAE}" sibTransId="{35E3FEFA-D925-4185-895C-43A07DC0BED1}"/>
    <dgm:cxn modelId="{DB1E7785-E60E-46F5-AEE3-DC8C7D9FFE27}" srcId="{40C234C7-E0AE-46DE-9BEF-F659D4512F75}" destId="{27F785CA-BD17-4825-924A-E1781AAD48E9}" srcOrd="0" destOrd="0" parTransId="{ABFC7BFD-C927-44F8-9E65-14B3AF09DC61}" sibTransId="{615C944F-22E1-4F0E-944B-58FDB7DC30F3}"/>
    <dgm:cxn modelId="{24880688-6E61-42BE-88E0-7C6748EA95CE}" srcId="{F56B2AC9-63DB-4634-A3FE-3A58C48E4828}" destId="{050B104B-6F71-4731-B008-13792D0F97B2}" srcOrd="0" destOrd="0" parTransId="{60819A5F-137A-402D-A6D6-F9C4A4468087}" sibTransId="{6F08F7DC-E5DC-4A14-B9D4-A75BE11442D8}"/>
    <dgm:cxn modelId="{A5CC5C92-4D08-42E9-AA64-270B29B6D163}" type="presOf" srcId="{40C234C7-E0AE-46DE-9BEF-F659D4512F75}" destId="{03CBBACA-B12D-4100-AA35-E869BC7ECBE3}" srcOrd="0" destOrd="0" presId="urn:microsoft.com/office/officeart/2005/8/layout/chevron1"/>
    <dgm:cxn modelId="{BBD4AB9F-0E02-4462-ACA1-5CF5FBA7D1D0}" type="presOf" srcId="{F56B2AC9-63DB-4634-A3FE-3A58C48E4828}" destId="{91C32F5C-A8E7-4476-928A-4E4419CE1752}" srcOrd="0" destOrd="0" presId="urn:microsoft.com/office/officeart/2005/8/layout/chevron1"/>
    <dgm:cxn modelId="{75AF9CE9-77E3-4388-8988-9B44E1A055DF}" type="presOf" srcId="{AAEECFB0-B5BD-41C8-AC88-D31DCC35C832}" destId="{2241AFCE-FFF9-412F-9A84-7374B8823BAC}" srcOrd="0" destOrd="0" presId="urn:microsoft.com/office/officeart/2005/8/layout/chevron1"/>
    <dgm:cxn modelId="{578DC6F1-8AD1-40E5-ACFC-20969B839D9C}" type="presOf" srcId="{050B104B-6F71-4731-B008-13792D0F97B2}" destId="{B4386605-0253-4B53-BE57-92AB3B45E74C}" srcOrd="0" destOrd="0" presId="urn:microsoft.com/office/officeart/2005/8/layout/chevron1"/>
    <dgm:cxn modelId="{D78E1B80-9D41-464C-80E9-2AE6F815F64A}" type="presParOf" srcId="{91C32F5C-A8E7-4476-928A-4E4419CE1752}" destId="{4F1DBBE8-6B1A-4ECE-9196-4BAF971987B9}" srcOrd="0" destOrd="0" presId="urn:microsoft.com/office/officeart/2005/8/layout/chevron1"/>
    <dgm:cxn modelId="{F600F9F6-5866-492C-B2B5-0AC963BFDF64}" type="presParOf" srcId="{4F1DBBE8-6B1A-4ECE-9196-4BAF971987B9}" destId="{B4386605-0253-4B53-BE57-92AB3B45E74C}" srcOrd="0" destOrd="0" presId="urn:microsoft.com/office/officeart/2005/8/layout/chevron1"/>
    <dgm:cxn modelId="{D853A2C7-EE20-4856-BBBD-1F3C292922B1}" type="presParOf" srcId="{4F1DBBE8-6B1A-4ECE-9196-4BAF971987B9}" destId="{2241AFCE-FFF9-412F-9A84-7374B8823BAC}" srcOrd="1" destOrd="0" presId="urn:microsoft.com/office/officeart/2005/8/layout/chevron1"/>
    <dgm:cxn modelId="{515316A9-A5CB-4F5A-9830-D29D01938BE3}" type="presParOf" srcId="{91C32F5C-A8E7-4476-928A-4E4419CE1752}" destId="{94F301E7-41A4-419A-8819-BA5EAA31A879}" srcOrd="1" destOrd="0" presId="urn:microsoft.com/office/officeart/2005/8/layout/chevron1"/>
    <dgm:cxn modelId="{9F8267EB-75BF-4D90-9E01-D61F7D267693}" type="presParOf" srcId="{91C32F5C-A8E7-4476-928A-4E4419CE1752}" destId="{7B73F801-68F1-4433-850A-8EA05DDC16A1}" srcOrd="2" destOrd="0" presId="urn:microsoft.com/office/officeart/2005/8/layout/chevron1"/>
    <dgm:cxn modelId="{953016B6-F891-43D6-8455-3C0DEF859DC1}" type="presParOf" srcId="{7B73F801-68F1-4433-850A-8EA05DDC16A1}" destId="{03CBBACA-B12D-4100-AA35-E869BC7ECBE3}" srcOrd="0" destOrd="0" presId="urn:microsoft.com/office/officeart/2005/8/layout/chevron1"/>
    <dgm:cxn modelId="{4980052F-1479-4EBB-8229-CB6A9185C18A}" type="presParOf" srcId="{7B73F801-68F1-4433-850A-8EA05DDC16A1}" destId="{B4620D41-157D-447E-A6AD-F449182A8EAB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3B890E-75D0-40A9-979C-FBF5BE7544DB}" type="doc">
      <dgm:prSet loTypeId="urn:microsoft.com/office/officeart/2005/8/layout/vList4#1" loCatId="list" qsTypeId="urn:microsoft.com/office/officeart/2005/8/quickstyle/simple1" qsCatId="simple" csTypeId="urn:microsoft.com/office/officeart/2005/8/colors/accent5_1" csCatId="accent5" phldr="1"/>
      <dgm:spPr/>
    </dgm:pt>
    <dgm:pt modelId="{F5A1EA68-D7E4-422A-8626-F349186C2265}">
      <dgm:prSet phldrT="[Текст]" custT="1"/>
      <dgm:spPr/>
      <dgm:t>
        <a:bodyPr/>
        <a:lstStyle/>
        <a:p>
          <a:r>
            <a:rPr lang="ru-RU" sz="1400" b="1"/>
            <a:t>Ограничительные меры (запрет курения, запрет рекламы, запрет трансжиров)</a:t>
          </a:r>
          <a:endParaRPr lang="ru-RU" sz="1400" b="1" dirty="0"/>
        </a:p>
      </dgm:t>
    </dgm:pt>
    <dgm:pt modelId="{431CE770-BAC0-4DE1-8E2A-01E269FA5C16}" type="parTrans" cxnId="{7B2EEF6D-CA6C-40FD-810A-FDCB2BE9DCB6}">
      <dgm:prSet/>
      <dgm:spPr/>
      <dgm:t>
        <a:bodyPr/>
        <a:lstStyle/>
        <a:p>
          <a:endParaRPr lang="ru-RU"/>
        </a:p>
      </dgm:t>
    </dgm:pt>
    <dgm:pt modelId="{03EAC36A-7939-40F0-8AAF-C85CCEDE7DA2}" type="sibTrans" cxnId="{7B2EEF6D-CA6C-40FD-810A-FDCB2BE9DCB6}">
      <dgm:prSet/>
      <dgm:spPr/>
      <dgm:t>
        <a:bodyPr/>
        <a:lstStyle/>
        <a:p>
          <a:endParaRPr lang="ru-RU"/>
        </a:p>
      </dgm:t>
    </dgm:pt>
    <dgm:pt modelId="{70B3953B-DCB9-42A7-8BF9-105DF1D1033A}">
      <dgm:prSet phldrT="[Текст]" custT="1"/>
      <dgm:spPr/>
      <dgm:t>
        <a:bodyPr/>
        <a:lstStyle/>
        <a:p>
          <a:r>
            <a:rPr lang="ru-RU" sz="1400" b="1" dirty="0"/>
            <a:t>Изменение среды/инфраструктуры </a:t>
          </a:r>
        </a:p>
      </dgm:t>
    </dgm:pt>
    <dgm:pt modelId="{FE730114-DA8B-4960-B217-E401F0734F68}" type="parTrans" cxnId="{ACB75899-918F-4EBD-A9E1-1DD6779B0574}">
      <dgm:prSet/>
      <dgm:spPr/>
      <dgm:t>
        <a:bodyPr/>
        <a:lstStyle/>
        <a:p>
          <a:endParaRPr lang="ru-RU"/>
        </a:p>
      </dgm:t>
    </dgm:pt>
    <dgm:pt modelId="{4A698452-CDFC-47AD-815F-7008015CFAB6}" type="sibTrans" cxnId="{ACB75899-918F-4EBD-A9E1-1DD6779B0574}">
      <dgm:prSet/>
      <dgm:spPr/>
      <dgm:t>
        <a:bodyPr/>
        <a:lstStyle/>
        <a:p>
          <a:endParaRPr lang="ru-RU"/>
        </a:p>
      </dgm:t>
    </dgm:pt>
    <dgm:pt modelId="{3690791B-AB4D-4B38-AC99-2DBF638AC882}">
      <dgm:prSet phldrT="[Текст]" custT="1"/>
      <dgm:spPr/>
      <dgm:t>
        <a:bodyPr/>
        <a:lstStyle/>
        <a:p>
          <a:r>
            <a:rPr lang="ru-RU" sz="1400" b="1" dirty="0"/>
            <a:t>Информационные/</a:t>
          </a:r>
        </a:p>
        <a:p>
          <a:r>
            <a:rPr lang="ru-RU" sz="1400" b="1" dirty="0"/>
            <a:t>коммуникационные меры</a:t>
          </a:r>
        </a:p>
      </dgm:t>
    </dgm:pt>
    <dgm:pt modelId="{841776AE-AD6E-4F6B-BB1B-D13B1EC8693C}" type="parTrans" cxnId="{226CCDA6-F139-4ACD-BE51-561332875EB2}">
      <dgm:prSet/>
      <dgm:spPr/>
      <dgm:t>
        <a:bodyPr/>
        <a:lstStyle/>
        <a:p>
          <a:endParaRPr lang="ru-RU"/>
        </a:p>
      </dgm:t>
    </dgm:pt>
    <dgm:pt modelId="{6AE580CC-2BF2-49C2-8D12-5B34AE1480FD}" type="sibTrans" cxnId="{226CCDA6-F139-4ACD-BE51-561332875EB2}">
      <dgm:prSet/>
      <dgm:spPr/>
      <dgm:t>
        <a:bodyPr/>
        <a:lstStyle/>
        <a:p>
          <a:endParaRPr lang="ru-RU"/>
        </a:p>
      </dgm:t>
    </dgm:pt>
    <dgm:pt modelId="{27A6420B-F885-4D9A-B541-466766223551}">
      <dgm:prSet custT="1"/>
      <dgm:spPr/>
      <dgm:t>
        <a:bodyPr/>
        <a:lstStyle/>
        <a:p>
          <a:r>
            <a:rPr lang="ru-RU" sz="1400" b="1" dirty="0"/>
            <a:t>Экономические меры (налоги, субсидии</a:t>
          </a:r>
          <a:r>
            <a:rPr lang="ru-RU" sz="1600" b="1" dirty="0"/>
            <a:t>)</a:t>
          </a:r>
        </a:p>
      </dgm:t>
    </dgm:pt>
    <dgm:pt modelId="{C39EC4E0-87C2-4F75-8608-0C8464F1D776}" type="parTrans" cxnId="{0398AA4A-9941-4953-9433-BEB8E41C466A}">
      <dgm:prSet/>
      <dgm:spPr/>
      <dgm:t>
        <a:bodyPr/>
        <a:lstStyle/>
        <a:p>
          <a:endParaRPr lang="ru-RU"/>
        </a:p>
      </dgm:t>
    </dgm:pt>
    <dgm:pt modelId="{A30524AD-70EF-432F-8000-B57B291F9D51}" type="sibTrans" cxnId="{0398AA4A-9941-4953-9433-BEB8E41C466A}">
      <dgm:prSet/>
      <dgm:spPr/>
      <dgm:t>
        <a:bodyPr/>
        <a:lstStyle/>
        <a:p>
          <a:endParaRPr lang="ru-RU"/>
        </a:p>
      </dgm:t>
    </dgm:pt>
    <dgm:pt modelId="{CBE4A3EB-6B0D-4FA2-97A3-34AD4F524D0C}" type="pres">
      <dgm:prSet presAssocID="{5E3B890E-75D0-40A9-979C-FBF5BE7544DB}" presName="linear" presStyleCnt="0">
        <dgm:presLayoutVars>
          <dgm:dir/>
          <dgm:resizeHandles val="exact"/>
        </dgm:presLayoutVars>
      </dgm:prSet>
      <dgm:spPr/>
    </dgm:pt>
    <dgm:pt modelId="{FF2CA145-8B4A-4D0B-B26D-F8621D612C75}" type="pres">
      <dgm:prSet presAssocID="{F5A1EA68-D7E4-422A-8626-F349186C2265}" presName="comp" presStyleCnt="0"/>
      <dgm:spPr/>
    </dgm:pt>
    <dgm:pt modelId="{73568895-D799-4A2F-8916-95B85C63E0D9}" type="pres">
      <dgm:prSet presAssocID="{F5A1EA68-D7E4-422A-8626-F349186C2265}" presName="box" presStyleLbl="node1" presStyleIdx="0" presStyleCnt="4"/>
      <dgm:spPr/>
    </dgm:pt>
    <dgm:pt modelId="{EDDB09D0-13BD-4121-8425-A85954982D97}" type="pres">
      <dgm:prSet presAssocID="{F5A1EA68-D7E4-422A-8626-F349186C2265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D8FC1D2-5A36-4320-B010-66E8FDA725D1}" type="pres">
      <dgm:prSet presAssocID="{F5A1EA68-D7E4-422A-8626-F349186C2265}" presName="text" presStyleLbl="node1" presStyleIdx="0" presStyleCnt="4">
        <dgm:presLayoutVars>
          <dgm:bulletEnabled val="1"/>
        </dgm:presLayoutVars>
      </dgm:prSet>
      <dgm:spPr/>
    </dgm:pt>
    <dgm:pt modelId="{5A7EC1CA-3D61-4048-AAE9-F01791263AC4}" type="pres">
      <dgm:prSet presAssocID="{03EAC36A-7939-40F0-8AAF-C85CCEDE7DA2}" presName="spacer" presStyleCnt="0"/>
      <dgm:spPr/>
    </dgm:pt>
    <dgm:pt modelId="{5EE6DC2B-9C6D-4170-A041-9D3F0E92C0EA}" type="pres">
      <dgm:prSet presAssocID="{70B3953B-DCB9-42A7-8BF9-105DF1D1033A}" presName="comp" presStyleCnt="0"/>
      <dgm:spPr/>
    </dgm:pt>
    <dgm:pt modelId="{1329E028-C589-4DC4-9E26-4B690893CD1E}" type="pres">
      <dgm:prSet presAssocID="{70B3953B-DCB9-42A7-8BF9-105DF1D1033A}" presName="box" presStyleLbl="node1" presStyleIdx="1" presStyleCnt="4"/>
      <dgm:spPr/>
    </dgm:pt>
    <dgm:pt modelId="{68D67CBB-FC8C-4FE6-AE48-BA2071C0315C}" type="pres">
      <dgm:prSet presAssocID="{70B3953B-DCB9-42A7-8BF9-105DF1D1033A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C63C0BA-C5FA-45CB-9732-CFC3F37EAC1E}" type="pres">
      <dgm:prSet presAssocID="{70B3953B-DCB9-42A7-8BF9-105DF1D1033A}" presName="text" presStyleLbl="node1" presStyleIdx="1" presStyleCnt="4">
        <dgm:presLayoutVars>
          <dgm:bulletEnabled val="1"/>
        </dgm:presLayoutVars>
      </dgm:prSet>
      <dgm:spPr/>
    </dgm:pt>
    <dgm:pt modelId="{4BD884D7-8215-4914-92C4-3E6E0DB0CC69}" type="pres">
      <dgm:prSet presAssocID="{4A698452-CDFC-47AD-815F-7008015CFAB6}" presName="spacer" presStyleCnt="0"/>
      <dgm:spPr/>
    </dgm:pt>
    <dgm:pt modelId="{DA9F4E8A-6584-4F6F-A4A2-CA11E60CF18F}" type="pres">
      <dgm:prSet presAssocID="{3690791B-AB4D-4B38-AC99-2DBF638AC882}" presName="comp" presStyleCnt="0"/>
      <dgm:spPr/>
    </dgm:pt>
    <dgm:pt modelId="{62D81B9C-E0E7-4F62-8C3E-D7C5A8EF7068}" type="pres">
      <dgm:prSet presAssocID="{3690791B-AB4D-4B38-AC99-2DBF638AC882}" presName="box" presStyleLbl="node1" presStyleIdx="2" presStyleCnt="4"/>
      <dgm:spPr/>
    </dgm:pt>
    <dgm:pt modelId="{800A8AB7-AB6F-485B-9843-AD00C9B4A12A}" type="pres">
      <dgm:prSet presAssocID="{3690791B-AB4D-4B38-AC99-2DBF638AC882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D5820F3-34D6-44E9-A4C1-23A6632D2C2B}" type="pres">
      <dgm:prSet presAssocID="{3690791B-AB4D-4B38-AC99-2DBF638AC882}" presName="text" presStyleLbl="node1" presStyleIdx="2" presStyleCnt="4">
        <dgm:presLayoutVars>
          <dgm:bulletEnabled val="1"/>
        </dgm:presLayoutVars>
      </dgm:prSet>
      <dgm:spPr/>
    </dgm:pt>
    <dgm:pt modelId="{11ACADB2-7DBB-40DA-851A-1ADB03039542}" type="pres">
      <dgm:prSet presAssocID="{6AE580CC-2BF2-49C2-8D12-5B34AE1480FD}" presName="spacer" presStyleCnt="0"/>
      <dgm:spPr/>
    </dgm:pt>
    <dgm:pt modelId="{BE1472D9-68EF-4581-9BCA-20CEC66329F4}" type="pres">
      <dgm:prSet presAssocID="{27A6420B-F885-4D9A-B541-466766223551}" presName="comp" presStyleCnt="0"/>
      <dgm:spPr/>
    </dgm:pt>
    <dgm:pt modelId="{C1FDD690-B920-4EBD-B995-8C0809DC26EA}" type="pres">
      <dgm:prSet presAssocID="{27A6420B-F885-4D9A-B541-466766223551}" presName="box" presStyleLbl="node1" presStyleIdx="3" presStyleCnt="4"/>
      <dgm:spPr/>
    </dgm:pt>
    <dgm:pt modelId="{4B03AD34-FC16-4A0E-BB29-71132BD084F2}" type="pres">
      <dgm:prSet presAssocID="{27A6420B-F885-4D9A-B541-466766223551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3C97E95-14FD-4E34-9B00-4A6A5CA9EC95}" type="pres">
      <dgm:prSet presAssocID="{27A6420B-F885-4D9A-B541-466766223551}" presName="text" presStyleLbl="node1" presStyleIdx="3" presStyleCnt="4">
        <dgm:presLayoutVars>
          <dgm:bulletEnabled val="1"/>
        </dgm:presLayoutVars>
      </dgm:prSet>
      <dgm:spPr/>
    </dgm:pt>
  </dgm:ptLst>
  <dgm:cxnLst>
    <dgm:cxn modelId="{ACD4D801-8B42-4510-876A-8700B7D06EC4}" type="presOf" srcId="{5E3B890E-75D0-40A9-979C-FBF5BE7544DB}" destId="{CBE4A3EB-6B0D-4FA2-97A3-34AD4F524D0C}" srcOrd="0" destOrd="0" presId="urn:microsoft.com/office/officeart/2005/8/layout/vList4#1"/>
    <dgm:cxn modelId="{258A7E04-A466-4C83-B38B-14485CB0F4A6}" type="presOf" srcId="{3690791B-AB4D-4B38-AC99-2DBF638AC882}" destId="{BD5820F3-34D6-44E9-A4C1-23A6632D2C2B}" srcOrd="1" destOrd="0" presId="urn:microsoft.com/office/officeart/2005/8/layout/vList4#1"/>
    <dgm:cxn modelId="{C0383440-99E3-4BC0-A32E-2CBBBB8C2569}" type="presOf" srcId="{27A6420B-F885-4D9A-B541-466766223551}" destId="{43C97E95-14FD-4E34-9B00-4A6A5CA9EC95}" srcOrd="1" destOrd="0" presId="urn:microsoft.com/office/officeart/2005/8/layout/vList4#1"/>
    <dgm:cxn modelId="{1614B744-9044-430F-8D21-A3E894440F19}" type="presOf" srcId="{3690791B-AB4D-4B38-AC99-2DBF638AC882}" destId="{62D81B9C-E0E7-4F62-8C3E-D7C5A8EF7068}" srcOrd="0" destOrd="0" presId="urn:microsoft.com/office/officeart/2005/8/layout/vList4#1"/>
    <dgm:cxn modelId="{0398AA4A-9941-4953-9433-BEB8E41C466A}" srcId="{5E3B890E-75D0-40A9-979C-FBF5BE7544DB}" destId="{27A6420B-F885-4D9A-B541-466766223551}" srcOrd="3" destOrd="0" parTransId="{C39EC4E0-87C2-4F75-8608-0C8464F1D776}" sibTransId="{A30524AD-70EF-432F-8000-B57B291F9D51}"/>
    <dgm:cxn modelId="{7B2EEF6D-CA6C-40FD-810A-FDCB2BE9DCB6}" srcId="{5E3B890E-75D0-40A9-979C-FBF5BE7544DB}" destId="{F5A1EA68-D7E4-422A-8626-F349186C2265}" srcOrd="0" destOrd="0" parTransId="{431CE770-BAC0-4DE1-8E2A-01E269FA5C16}" sibTransId="{03EAC36A-7939-40F0-8AAF-C85CCEDE7DA2}"/>
    <dgm:cxn modelId="{6CB3D08C-2187-401D-A2F6-CD22D5A0D8DE}" type="presOf" srcId="{F5A1EA68-D7E4-422A-8626-F349186C2265}" destId="{6D8FC1D2-5A36-4320-B010-66E8FDA725D1}" srcOrd="1" destOrd="0" presId="urn:microsoft.com/office/officeart/2005/8/layout/vList4#1"/>
    <dgm:cxn modelId="{ACB75899-918F-4EBD-A9E1-1DD6779B0574}" srcId="{5E3B890E-75D0-40A9-979C-FBF5BE7544DB}" destId="{70B3953B-DCB9-42A7-8BF9-105DF1D1033A}" srcOrd="1" destOrd="0" parTransId="{FE730114-DA8B-4960-B217-E401F0734F68}" sibTransId="{4A698452-CDFC-47AD-815F-7008015CFAB6}"/>
    <dgm:cxn modelId="{4B7F959B-4FD5-4AC3-B8B8-9A15900CBE72}" type="presOf" srcId="{70B3953B-DCB9-42A7-8BF9-105DF1D1033A}" destId="{1329E028-C589-4DC4-9E26-4B690893CD1E}" srcOrd="0" destOrd="0" presId="urn:microsoft.com/office/officeart/2005/8/layout/vList4#1"/>
    <dgm:cxn modelId="{226CCDA6-F139-4ACD-BE51-561332875EB2}" srcId="{5E3B890E-75D0-40A9-979C-FBF5BE7544DB}" destId="{3690791B-AB4D-4B38-AC99-2DBF638AC882}" srcOrd="2" destOrd="0" parTransId="{841776AE-AD6E-4F6B-BB1B-D13B1EC8693C}" sibTransId="{6AE580CC-2BF2-49C2-8D12-5B34AE1480FD}"/>
    <dgm:cxn modelId="{83C31EBC-388C-4E04-B479-2C21841CED36}" type="presOf" srcId="{70B3953B-DCB9-42A7-8BF9-105DF1D1033A}" destId="{DC63C0BA-C5FA-45CB-9732-CFC3F37EAC1E}" srcOrd="1" destOrd="0" presId="urn:microsoft.com/office/officeart/2005/8/layout/vList4#1"/>
    <dgm:cxn modelId="{FF26B4C6-BE60-43AC-9DEC-19CB8E0913EA}" type="presOf" srcId="{F5A1EA68-D7E4-422A-8626-F349186C2265}" destId="{73568895-D799-4A2F-8916-95B85C63E0D9}" srcOrd="0" destOrd="0" presId="urn:microsoft.com/office/officeart/2005/8/layout/vList4#1"/>
    <dgm:cxn modelId="{C9E8FBD4-E932-4BDA-B86E-19940E774DC7}" type="presOf" srcId="{27A6420B-F885-4D9A-B541-466766223551}" destId="{C1FDD690-B920-4EBD-B995-8C0809DC26EA}" srcOrd="0" destOrd="0" presId="urn:microsoft.com/office/officeart/2005/8/layout/vList4#1"/>
    <dgm:cxn modelId="{F96F031C-2B95-4B57-9BBA-D9CE4C727889}" type="presParOf" srcId="{CBE4A3EB-6B0D-4FA2-97A3-34AD4F524D0C}" destId="{FF2CA145-8B4A-4D0B-B26D-F8621D612C75}" srcOrd="0" destOrd="0" presId="urn:microsoft.com/office/officeart/2005/8/layout/vList4#1"/>
    <dgm:cxn modelId="{64025F63-3598-4E97-B1DB-CECBB3795866}" type="presParOf" srcId="{FF2CA145-8B4A-4D0B-B26D-F8621D612C75}" destId="{73568895-D799-4A2F-8916-95B85C63E0D9}" srcOrd="0" destOrd="0" presId="urn:microsoft.com/office/officeart/2005/8/layout/vList4#1"/>
    <dgm:cxn modelId="{38781E9C-DD98-4344-BF51-9719DAE83CB6}" type="presParOf" srcId="{FF2CA145-8B4A-4D0B-B26D-F8621D612C75}" destId="{EDDB09D0-13BD-4121-8425-A85954982D97}" srcOrd="1" destOrd="0" presId="urn:microsoft.com/office/officeart/2005/8/layout/vList4#1"/>
    <dgm:cxn modelId="{3EDEE666-DFDE-4734-96B2-7ECE00133337}" type="presParOf" srcId="{FF2CA145-8B4A-4D0B-B26D-F8621D612C75}" destId="{6D8FC1D2-5A36-4320-B010-66E8FDA725D1}" srcOrd="2" destOrd="0" presId="urn:microsoft.com/office/officeart/2005/8/layout/vList4#1"/>
    <dgm:cxn modelId="{9125EAB1-C387-47C6-9F87-9BBF8E0EFB9F}" type="presParOf" srcId="{CBE4A3EB-6B0D-4FA2-97A3-34AD4F524D0C}" destId="{5A7EC1CA-3D61-4048-AAE9-F01791263AC4}" srcOrd="1" destOrd="0" presId="urn:microsoft.com/office/officeart/2005/8/layout/vList4#1"/>
    <dgm:cxn modelId="{78A0C442-65D5-4BC3-B1D3-FC7930C1DEAF}" type="presParOf" srcId="{CBE4A3EB-6B0D-4FA2-97A3-34AD4F524D0C}" destId="{5EE6DC2B-9C6D-4170-A041-9D3F0E92C0EA}" srcOrd="2" destOrd="0" presId="urn:microsoft.com/office/officeart/2005/8/layout/vList4#1"/>
    <dgm:cxn modelId="{688ECCEA-72B8-429E-830D-D9520C3E4044}" type="presParOf" srcId="{5EE6DC2B-9C6D-4170-A041-9D3F0E92C0EA}" destId="{1329E028-C589-4DC4-9E26-4B690893CD1E}" srcOrd="0" destOrd="0" presId="urn:microsoft.com/office/officeart/2005/8/layout/vList4#1"/>
    <dgm:cxn modelId="{47EC9E65-440F-4868-BDDC-CB7B74AEB96D}" type="presParOf" srcId="{5EE6DC2B-9C6D-4170-A041-9D3F0E92C0EA}" destId="{68D67CBB-FC8C-4FE6-AE48-BA2071C0315C}" srcOrd="1" destOrd="0" presId="urn:microsoft.com/office/officeart/2005/8/layout/vList4#1"/>
    <dgm:cxn modelId="{F15B8ECF-6E7C-4269-91C7-E50CE2EA5646}" type="presParOf" srcId="{5EE6DC2B-9C6D-4170-A041-9D3F0E92C0EA}" destId="{DC63C0BA-C5FA-45CB-9732-CFC3F37EAC1E}" srcOrd="2" destOrd="0" presId="urn:microsoft.com/office/officeart/2005/8/layout/vList4#1"/>
    <dgm:cxn modelId="{BC296F10-4FE0-41D0-940E-A7AC470681E0}" type="presParOf" srcId="{CBE4A3EB-6B0D-4FA2-97A3-34AD4F524D0C}" destId="{4BD884D7-8215-4914-92C4-3E6E0DB0CC69}" srcOrd="3" destOrd="0" presId="urn:microsoft.com/office/officeart/2005/8/layout/vList4#1"/>
    <dgm:cxn modelId="{055E5B46-2F1A-4ED3-874E-2683D433F91F}" type="presParOf" srcId="{CBE4A3EB-6B0D-4FA2-97A3-34AD4F524D0C}" destId="{DA9F4E8A-6584-4F6F-A4A2-CA11E60CF18F}" srcOrd="4" destOrd="0" presId="urn:microsoft.com/office/officeart/2005/8/layout/vList4#1"/>
    <dgm:cxn modelId="{126724DD-80B4-493E-82EE-4B0E712E4FC0}" type="presParOf" srcId="{DA9F4E8A-6584-4F6F-A4A2-CA11E60CF18F}" destId="{62D81B9C-E0E7-4F62-8C3E-D7C5A8EF7068}" srcOrd="0" destOrd="0" presId="urn:microsoft.com/office/officeart/2005/8/layout/vList4#1"/>
    <dgm:cxn modelId="{39F09F30-6E5A-4671-9B7C-B37F87A2AF3A}" type="presParOf" srcId="{DA9F4E8A-6584-4F6F-A4A2-CA11E60CF18F}" destId="{800A8AB7-AB6F-485B-9843-AD00C9B4A12A}" srcOrd="1" destOrd="0" presId="urn:microsoft.com/office/officeart/2005/8/layout/vList4#1"/>
    <dgm:cxn modelId="{5FD4AEC3-40B7-4467-91E1-847AF7477716}" type="presParOf" srcId="{DA9F4E8A-6584-4F6F-A4A2-CA11E60CF18F}" destId="{BD5820F3-34D6-44E9-A4C1-23A6632D2C2B}" srcOrd="2" destOrd="0" presId="urn:microsoft.com/office/officeart/2005/8/layout/vList4#1"/>
    <dgm:cxn modelId="{3B3D9F60-1412-44AF-A0DD-B67E60F591AA}" type="presParOf" srcId="{CBE4A3EB-6B0D-4FA2-97A3-34AD4F524D0C}" destId="{11ACADB2-7DBB-40DA-851A-1ADB03039542}" srcOrd="5" destOrd="0" presId="urn:microsoft.com/office/officeart/2005/8/layout/vList4#1"/>
    <dgm:cxn modelId="{2D565877-DC9C-47EE-B442-DCB051F65803}" type="presParOf" srcId="{CBE4A3EB-6B0D-4FA2-97A3-34AD4F524D0C}" destId="{BE1472D9-68EF-4581-9BCA-20CEC66329F4}" srcOrd="6" destOrd="0" presId="urn:microsoft.com/office/officeart/2005/8/layout/vList4#1"/>
    <dgm:cxn modelId="{51FD1F8E-B6C6-430E-A1E8-7B76BE188BC4}" type="presParOf" srcId="{BE1472D9-68EF-4581-9BCA-20CEC66329F4}" destId="{C1FDD690-B920-4EBD-B995-8C0809DC26EA}" srcOrd="0" destOrd="0" presId="urn:microsoft.com/office/officeart/2005/8/layout/vList4#1"/>
    <dgm:cxn modelId="{9423CE0D-054F-4A62-A82C-930B5B525B70}" type="presParOf" srcId="{BE1472D9-68EF-4581-9BCA-20CEC66329F4}" destId="{4B03AD34-FC16-4A0E-BB29-71132BD084F2}" srcOrd="1" destOrd="0" presId="urn:microsoft.com/office/officeart/2005/8/layout/vList4#1"/>
    <dgm:cxn modelId="{F4B5D54F-A0BB-41B8-BC5F-87589BDED5BE}" type="presParOf" srcId="{BE1472D9-68EF-4581-9BCA-20CEC66329F4}" destId="{43C97E95-14FD-4E34-9B00-4A6A5CA9EC9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0ED8E1-FDE1-407A-9DEE-DC9062E06CA8}" type="doc">
      <dgm:prSet loTypeId="urn:microsoft.com/office/officeart/2005/8/layout/vList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5916E263-CCB8-4B2C-B94F-0346A4115B6D}">
      <dgm:prSet phldrT="[Текст]" custT="1"/>
      <dgm:spPr/>
      <dgm:t>
        <a:bodyPr/>
        <a:lstStyle/>
        <a:p>
          <a:r>
            <a:rPr lang="ru-RU" sz="1600" dirty="0"/>
            <a:t>Популяционный</a:t>
          </a:r>
        </a:p>
      </dgm:t>
    </dgm:pt>
    <dgm:pt modelId="{82F99068-1E7E-47DC-A77A-5B62D684B1F0}" type="parTrans" cxnId="{E7986112-35E0-4621-9B5E-FF8EE8AA0988}">
      <dgm:prSet/>
      <dgm:spPr/>
      <dgm:t>
        <a:bodyPr/>
        <a:lstStyle/>
        <a:p>
          <a:endParaRPr lang="ru-RU"/>
        </a:p>
      </dgm:t>
    </dgm:pt>
    <dgm:pt modelId="{C20C8E6B-7BC2-4437-B49C-58219F9078A2}" type="sibTrans" cxnId="{E7986112-35E0-4621-9B5E-FF8EE8AA0988}">
      <dgm:prSet/>
      <dgm:spPr/>
      <dgm:t>
        <a:bodyPr/>
        <a:lstStyle/>
        <a:p>
          <a:endParaRPr lang="ru-RU"/>
        </a:p>
      </dgm:t>
    </dgm:pt>
    <dgm:pt modelId="{601ECA6C-3308-4353-B889-5399BDC0A59B}">
      <dgm:prSet/>
      <dgm:spPr/>
      <dgm:t>
        <a:bodyPr/>
        <a:lstStyle/>
        <a:p>
          <a:r>
            <a:rPr lang="ru-RU" dirty="0"/>
            <a:t>Создание условий для здорового образа жизни, включая  окружающую среду, продвижение здорового образа жизни</a:t>
          </a:r>
        </a:p>
      </dgm:t>
    </dgm:pt>
    <dgm:pt modelId="{1549FF01-9305-41CE-8149-2DA93929DBA6}" type="parTrans" cxnId="{59CEB482-6D4E-4955-9A01-CA392C20BB05}">
      <dgm:prSet/>
      <dgm:spPr/>
      <dgm:t>
        <a:bodyPr/>
        <a:lstStyle/>
        <a:p>
          <a:endParaRPr lang="ru-RU"/>
        </a:p>
      </dgm:t>
    </dgm:pt>
    <dgm:pt modelId="{0A9A0FD3-2D19-4A56-B596-70201AFD432D}" type="sibTrans" cxnId="{59CEB482-6D4E-4955-9A01-CA392C20BB05}">
      <dgm:prSet/>
      <dgm:spPr/>
      <dgm:t>
        <a:bodyPr/>
        <a:lstStyle/>
        <a:p>
          <a:endParaRPr lang="ru-RU"/>
        </a:p>
      </dgm:t>
    </dgm:pt>
    <dgm:pt modelId="{F523ECA2-4626-4EDA-9404-833EB0E0871B}">
      <dgm:prSet phldrT="[Текст]" custT="1"/>
      <dgm:spPr/>
      <dgm:t>
        <a:bodyPr/>
        <a:lstStyle/>
        <a:p>
          <a:r>
            <a:rPr lang="ru-RU" sz="1600" dirty="0"/>
            <a:t>Система здравоохранения</a:t>
          </a:r>
        </a:p>
      </dgm:t>
    </dgm:pt>
    <dgm:pt modelId="{8E2ED1BF-662F-4708-B34B-72EA076AA038}" type="parTrans" cxnId="{97B82774-71E4-4697-ACF5-79BABEB078F3}">
      <dgm:prSet/>
      <dgm:spPr/>
      <dgm:t>
        <a:bodyPr/>
        <a:lstStyle/>
        <a:p>
          <a:endParaRPr lang="ru-RU"/>
        </a:p>
      </dgm:t>
    </dgm:pt>
    <dgm:pt modelId="{435E00A6-0BCD-4D5C-AA6E-79C4A283E1F6}" type="sibTrans" cxnId="{97B82774-71E4-4697-ACF5-79BABEB078F3}">
      <dgm:prSet/>
      <dgm:spPr/>
      <dgm:t>
        <a:bodyPr/>
        <a:lstStyle/>
        <a:p>
          <a:endParaRPr lang="ru-RU"/>
        </a:p>
      </dgm:t>
    </dgm:pt>
    <dgm:pt modelId="{D22DAF12-CB66-4742-8231-927906B5766C}">
      <dgm:prSet phldrT="[Текст]"/>
      <dgm:spPr/>
      <dgm:t>
        <a:bodyPr/>
        <a:lstStyle/>
        <a:p>
          <a:r>
            <a:rPr lang="ru-RU" dirty="0"/>
            <a:t>Организация процесса оказания медицинской помощи, включая финансирование и оценку процесса и качества оказания медицинской помощи</a:t>
          </a:r>
        </a:p>
      </dgm:t>
    </dgm:pt>
    <dgm:pt modelId="{81426F54-E2A5-4EBC-8F4A-621B24BC07DB}" type="parTrans" cxnId="{E67B42E3-777A-4EA6-9390-C09E2A5EAE81}">
      <dgm:prSet/>
      <dgm:spPr/>
      <dgm:t>
        <a:bodyPr/>
        <a:lstStyle/>
        <a:p>
          <a:endParaRPr lang="ru-RU"/>
        </a:p>
      </dgm:t>
    </dgm:pt>
    <dgm:pt modelId="{A0F52988-5DE0-4F43-92D9-2EA50705F1EF}" type="sibTrans" cxnId="{E67B42E3-777A-4EA6-9390-C09E2A5EAE81}">
      <dgm:prSet/>
      <dgm:spPr/>
      <dgm:t>
        <a:bodyPr/>
        <a:lstStyle/>
        <a:p>
          <a:endParaRPr lang="ru-RU"/>
        </a:p>
      </dgm:t>
    </dgm:pt>
    <dgm:pt modelId="{0B30B396-317F-408A-902F-57177AB02141}" type="pres">
      <dgm:prSet presAssocID="{140ED8E1-FDE1-407A-9DEE-DC9062E06CA8}" presName="linear" presStyleCnt="0">
        <dgm:presLayoutVars>
          <dgm:animLvl val="lvl"/>
          <dgm:resizeHandles val="exact"/>
        </dgm:presLayoutVars>
      </dgm:prSet>
      <dgm:spPr/>
    </dgm:pt>
    <dgm:pt modelId="{476783A6-989C-4BBF-BB2A-02423F2FE652}" type="pres">
      <dgm:prSet presAssocID="{5916E263-CCB8-4B2C-B94F-0346A4115B6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4321AA7-647F-498D-A43E-EB8A32B84A8C}" type="pres">
      <dgm:prSet presAssocID="{5916E263-CCB8-4B2C-B94F-0346A4115B6D}" presName="childText" presStyleLbl="revTx" presStyleIdx="0" presStyleCnt="2">
        <dgm:presLayoutVars>
          <dgm:bulletEnabled val="1"/>
        </dgm:presLayoutVars>
      </dgm:prSet>
      <dgm:spPr/>
    </dgm:pt>
    <dgm:pt modelId="{858C8C23-7A42-4DB3-A944-CACD7453833B}" type="pres">
      <dgm:prSet presAssocID="{F523ECA2-4626-4EDA-9404-833EB0E0871B}" presName="parentText" presStyleLbl="node1" presStyleIdx="1" presStyleCnt="2" custLinFactNeighborX="-206" custLinFactNeighborY="-3695">
        <dgm:presLayoutVars>
          <dgm:chMax val="0"/>
          <dgm:bulletEnabled val="1"/>
        </dgm:presLayoutVars>
      </dgm:prSet>
      <dgm:spPr/>
    </dgm:pt>
    <dgm:pt modelId="{D0491510-7288-4A0F-9516-1EEBE499F487}" type="pres">
      <dgm:prSet presAssocID="{F523ECA2-4626-4EDA-9404-833EB0E0871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7986112-35E0-4621-9B5E-FF8EE8AA0988}" srcId="{140ED8E1-FDE1-407A-9DEE-DC9062E06CA8}" destId="{5916E263-CCB8-4B2C-B94F-0346A4115B6D}" srcOrd="0" destOrd="0" parTransId="{82F99068-1E7E-47DC-A77A-5B62D684B1F0}" sibTransId="{C20C8E6B-7BC2-4437-B49C-58219F9078A2}"/>
    <dgm:cxn modelId="{97B82774-71E4-4697-ACF5-79BABEB078F3}" srcId="{140ED8E1-FDE1-407A-9DEE-DC9062E06CA8}" destId="{F523ECA2-4626-4EDA-9404-833EB0E0871B}" srcOrd="1" destOrd="0" parTransId="{8E2ED1BF-662F-4708-B34B-72EA076AA038}" sibTransId="{435E00A6-0BCD-4D5C-AA6E-79C4A283E1F6}"/>
    <dgm:cxn modelId="{EE307A79-C315-472F-8941-BBA50464273F}" type="presOf" srcId="{5916E263-CCB8-4B2C-B94F-0346A4115B6D}" destId="{476783A6-989C-4BBF-BB2A-02423F2FE652}" srcOrd="0" destOrd="0" presId="urn:microsoft.com/office/officeart/2005/8/layout/vList2"/>
    <dgm:cxn modelId="{59CEB482-6D4E-4955-9A01-CA392C20BB05}" srcId="{5916E263-CCB8-4B2C-B94F-0346A4115B6D}" destId="{601ECA6C-3308-4353-B889-5399BDC0A59B}" srcOrd="0" destOrd="0" parTransId="{1549FF01-9305-41CE-8149-2DA93929DBA6}" sibTransId="{0A9A0FD3-2D19-4A56-B596-70201AFD432D}"/>
    <dgm:cxn modelId="{2C004CB7-705E-4BA3-B911-758B1090029C}" type="presOf" srcId="{601ECA6C-3308-4353-B889-5399BDC0A59B}" destId="{54321AA7-647F-498D-A43E-EB8A32B84A8C}" srcOrd="0" destOrd="0" presId="urn:microsoft.com/office/officeart/2005/8/layout/vList2"/>
    <dgm:cxn modelId="{B7FE96D1-F21F-4DED-ACDC-DD6525AAE483}" type="presOf" srcId="{F523ECA2-4626-4EDA-9404-833EB0E0871B}" destId="{858C8C23-7A42-4DB3-A944-CACD7453833B}" srcOrd="0" destOrd="0" presId="urn:microsoft.com/office/officeart/2005/8/layout/vList2"/>
    <dgm:cxn modelId="{E67B42E3-777A-4EA6-9390-C09E2A5EAE81}" srcId="{F523ECA2-4626-4EDA-9404-833EB0E0871B}" destId="{D22DAF12-CB66-4742-8231-927906B5766C}" srcOrd="0" destOrd="0" parTransId="{81426F54-E2A5-4EBC-8F4A-621B24BC07DB}" sibTransId="{A0F52988-5DE0-4F43-92D9-2EA50705F1EF}"/>
    <dgm:cxn modelId="{F9CBA0EA-4EB8-4897-A976-2D37FC7428B3}" type="presOf" srcId="{D22DAF12-CB66-4742-8231-927906B5766C}" destId="{D0491510-7288-4A0F-9516-1EEBE499F487}" srcOrd="0" destOrd="0" presId="urn:microsoft.com/office/officeart/2005/8/layout/vList2"/>
    <dgm:cxn modelId="{9A6AA8EB-942B-418A-BC9D-580A166E86DA}" type="presOf" srcId="{140ED8E1-FDE1-407A-9DEE-DC9062E06CA8}" destId="{0B30B396-317F-408A-902F-57177AB02141}" srcOrd="0" destOrd="0" presId="urn:microsoft.com/office/officeart/2005/8/layout/vList2"/>
    <dgm:cxn modelId="{C62ABB3C-899B-4E0C-809F-7DCC4EF77C73}" type="presParOf" srcId="{0B30B396-317F-408A-902F-57177AB02141}" destId="{476783A6-989C-4BBF-BB2A-02423F2FE652}" srcOrd="0" destOrd="0" presId="urn:microsoft.com/office/officeart/2005/8/layout/vList2"/>
    <dgm:cxn modelId="{EFE70A6B-DD19-4A62-A0C8-2E6DD47E2676}" type="presParOf" srcId="{0B30B396-317F-408A-902F-57177AB02141}" destId="{54321AA7-647F-498D-A43E-EB8A32B84A8C}" srcOrd="1" destOrd="0" presId="urn:microsoft.com/office/officeart/2005/8/layout/vList2"/>
    <dgm:cxn modelId="{0CA198BB-6A67-4D19-90DE-CA16452EA260}" type="presParOf" srcId="{0B30B396-317F-408A-902F-57177AB02141}" destId="{858C8C23-7A42-4DB3-A944-CACD7453833B}" srcOrd="2" destOrd="0" presId="urn:microsoft.com/office/officeart/2005/8/layout/vList2"/>
    <dgm:cxn modelId="{E3157CAF-8FD0-436F-B0C4-D199B1B6BE12}" type="presParOf" srcId="{0B30B396-317F-408A-902F-57177AB02141}" destId="{D0491510-7288-4A0F-9516-1EEBE499F48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F98530-4DDC-49BC-9446-3D41C2F132C1}" type="doc">
      <dgm:prSet loTypeId="urn:microsoft.com/office/officeart/2008/layout/VerticalCurvedList" loCatId="list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5CFB36F4-C5BE-4A2E-9D6C-D9F521AF76C2}">
      <dgm:prSet phldrT="[Текст]" custT="1"/>
      <dgm:spPr/>
      <dgm:t>
        <a:bodyPr/>
        <a:lstStyle/>
        <a:p>
          <a:r>
            <a:rPr lang="ru-RU" sz="1600" b="1" dirty="0"/>
            <a:t>Основное содержание программы</a:t>
          </a:r>
        </a:p>
      </dgm:t>
    </dgm:pt>
    <dgm:pt modelId="{A89A0DE0-D7CB-4479-BD25-9F1C3F7C6806}" type="parTrans" cxnId="{27152942-93D2-4BC8-9C0F-A25EFE06A07B}">
      <dgm:prSet/>
      <dgm:spPr/>
      <dgm:t>
        <a:bodyPr/>
        <a:lstStyle/>
        <a:p>
          <a:endParaRPr lang="ru-RU" sz="1600"/>
        </a:p>
      </dgm:t>
    </dgm:pt>
    <dgm:pt modelId="{F2A0E1A1-B0CB-4C91-A6F5-172BC0190CF8}" type="sibTrans" cxnId="{27152942-93D2-4BC8-9C0F-A25EFE06A07B}">
      <dgm:prSet/>
      <dgm:spPr/>
      <dgm:t>
        <a:bodyPr/>
        <a:lstStyle/>
        <a:p>
          <a:endParaRPr lang="ru-RU" sz="1600"/>
        </a:p>
      </dgm:t>
    </dgm:pt>
    <dgm:pt modelId="{89997467-73F7-4336-82FC-7C54FE1F9741}">
      <dgm:prSet phldrT="[Текст]" custT="1"/>
      <dgm:spPr/>
      <dgm:t>
        <a:bodyPr/>
        <a:lstStyle/>
        <a:p>
          <a:r>
            <a:rPr lang="ru-RU" sz="1600" dirty="0"/>
            <a:t>Приложение 1. </a:t>
          </a:r>
          <a:r>
            <a:rPr lang="ru-RU" sz="1600" b="1" dirty="0">
              <a:solidFill>
                <a:srgbClr val="C00000"/>
              </a:solidFill>
            </a:rPr>
            <a:t>План мероприятий</a:t>
          </a:r>
        </a:p>
      </dgm:t>
    </dgm:pt>
    <dgm:pt modelId="{F2493CAA-BFF1-4002-9078-5478560609E8}" type="parTrans" cxnId="{2FBC4188-EA72-44FB-B40B-F96C262431FA}">
      <dgm:prSet/>
      <dgm:spPr/>
      <dgm:t>
        <a:bodyPr/>
        <a:lstStyle/>
        <a:p>
          <a:endParaRPr lang="ru-RU" sz="1600"/>
        </a:p>
      </dgm:t>
    </dgm:pt>
    <dgm:pt modelId="{13AD4315-3874-4E35-8590-74735E6A5055}" type="sibTrans" cxnId="{2FBC4188-EA72-44FB-B40B-F96C262431FA}">
      <dgm:prSet/>
      <dgm:spPr/>
      <dgm:t>
        <a:bodyPr/>
        <a:lstStyle/>
        <a:p>
          <a:endParaRPr lang="ru-RU" sz="1600"/>
        </a:p>
      </dgm:t>
    </dgm:pt>
    <dgm:pt modelId="{130318BB-23CB-4758-8582-2F64BFD6EA19}">
      <dgm:prSet phldrT="[Текст]" custT="1"/>
      <dgm:spPr/>
      <dgm:t>
        <a:bodyPr/>
        <a:lstStyle/>
        <a:p>
          <a:r>
            <a:rPr lang="ru-RU" sz="1600" dirty="0"/>
            <a:t>Приложение 2. </a:t>
          </a:r>
          <a:r>
            <a:rPr lang="ru-RU" sz="1600" b="1" dirty="0">
              <a:solidFill>
                <a:srgbClr val="C00000"/>
              </a:solidFill>
            </a:rPr>
            <a:t>Целевые индикаторы</a:t>
          </a:r>
        </a:p>
      </dgm:t>
    </dgm:pt>
    <dgm:pt modelId="{1DBD2751-015D-4BE5-A894-D0AE7F729DEA}" type="parTrans" cxnId="{6D165A4E-4507-4FA1-88D3-85C2C2144E9D}">
      <dgm:prSet/>
      <dgm:spPr/>
      <dgm:t>
        <a:bodyPr/>
        <a:lstStyle/>
        <a:p>
          <a:endParaRPr lang="ru-RU" sz="1600"/>
        </a:p>
      </dgm:t>
    </dgm:pt>
    <dgm:pt modelId="{3DCA6D9F-21E4-46FB-B6A3-E8CC54C677DD}" type="sibTrans" cxnId="{6D165A4E-4507-4FA1-88D3-85C2C2144E9D}">
      <dgm:prSet/>
      <dgm:spPr/>
      <dgm:t>
        <a:bodyPr/>
        <a:lstStyle/>
        <a:p>
          <a:endParaRPr lang="ru-RU" sz="1600"/>
        </a:p>
      </dgm:t>
    </dgm:pt>
    <dgm:pt modelId="{758D09C1-01FA-484D-8EBD-7F02F0357CD4}">
      <dgm:prSet phldrT="[Текст]" custT="1"/>
      <dgm:spPr/>
      <dgm:t>
        <a:bodyPr/>
        <a:lstStyle/>
        <a:p>
          <a:r>
            <a:rPr lang="ru-RU" sz="1600" dirty="0"/>
            <a:t>Приложение 3. </a:t>
          </a:r>
          <a:r>
            <a:rPr lang="ru-RU" sz="1600" b="1" dirty="0">
              <a:solidFill>
                <a:srgbClr val="C00000"/>
              </a:solidFill>
            </a:rPr>
            <a:t>План межведомственных информационно-коммуникационных мероприятий</a:t>
          </a:r>
        </a:p>
      </dgm:t>
    </dgm:pt>
    <dgm:pt modelId="{E187A91B-A1B3-40E7-8AF7-B1F4677E44B1}" type="parTrans" cxnId="{278AF876-72F7-4550-95CE-BB7EB2521DCA}">
      <dgm:prSet/>
      <dgm:spPr/>
      <dgm:t>
        <a:bodyPr/>
        <a:lstStyle/>
        <a:p>
          <a:endParaRPr lang="ru-RU" sz="1600"/>
        </a:p>
      </dgm:t>
    </dgm:pt>
    <dgm:pt modelId="{2B236B8E-E164-4E51-B9E7-0D02136F329C}" type="sibTrans" cxnId="{278AF876-72F7-4550-95CE-BB7EB2521DCA}">
      <dgm:prSet/>
      <dgm:spPr/>
      <dgm:t>
        <a:bodyPr/>
        <a:lstStyle/>
        <a:p>
          <a:endParaRPr lang="ru-RU" sz="1600"/>
        </a:p>
      </dgm:t>
    </dgm:pt>
    <dgm:pt modelId="{877C12B6-E6AE-40BD-A3FA-14DB42E73975}">
      <dgm:prSet phldrT="[Текст]" custT="1"/>
      <dgm:spPr/>
      <dgm:t>
        <a:bodyPr/>
        <a:lstStyle/>
        <a:p>
          <a:r>
            <a:rPr lang="ru-RU" sz="1600" b="1" dirty="0">
              <a:solidFill>
                <a:srgbClr val="C00000"/>
              </a:solidFill>
            </a:rPr>
            <a:t>Муниципальные программы</a:t>
          </a:r>
        </a:p>
      </dgm:t>
    </dgm:pt>
    <dgm:pt modelId="{EC8D23C4-1C08-443A-B30E-F9AB266CE77E}" type="parTrans" cxnId="{AF7CE370-F16F-4A8A-AD25-B05BD3891A96}">
      <dgm:prSet/>
      <dgm:spPr/>
      <dgm:t>
        <a:bodyPr/>
        <a:lstStyle/>
        <a:p>
          <a:endParaRPr lang="ru-RU" sz="1600"/>
        </a:p>
      </dgm:t>
    </dgm:pt>
    <dgm:pt modelId="{4CD719F5-5E0B-464A-A9BC-3612FDA89D26}" type="sibTrans" cxnId="{AF7CE370-F16F-4A8A-AD25-B05BD3891A96}">
      <dgm:prSet/>
      <dgm:spPr/>
      <dgm:t>
        <a:bodyPr/>
        <a:lstStyle/>
        <a:p>
          <a:endParaRPr lang="ru-RU" sz="1600"/>
        </a:p>
      </dgm:t>
    </dgm:pt>
    <dgm:pt modelId="{74350FD5-964A-41BA-92B9-BE347E3005C7}">
      <dgm:prSet phldrT="[Текст]" custT="1"/>
      <dgm:spPr/>
      <dgm:t>
        <a:bodyPr/>
        <a:lstStyle/>
        <a:p>
          <a:r>
            <a:rPr lang="ru-RU" sz="1600" b="1" dirty="0">
              <a:solidFill>
                <a:srgbClr val="C00000"/>
              </a:solidFill>
            </a:rPr>
            <a:t>Корпоративные программы</a:t>
          </a:r>
        </a:p>
      </dgm:t>
    </dgm:pt>
    <dgm:pt modelId="{DA3D8695-1A1D-47E3-AF2F-F53223B5F7CC}" type="parTrans" cxnId="{02900A8B-D5D2-477F-837E-AE54A83F8773}">
      <dgm:prSet/>
      <dgm:spPr/>
      <dgm:t>
        <a:bodyPr/>
        <a:lstStyle/>
        <a:p>
          <a:endParaRPr lang="ru-RU" sz="1600"/>
        </a:p>
      </dgm:t>
    </dgm:pt>
    <dgm:pt modelId="{40274BA4-27D7-4440-AA81-70D575B06163}" type="sibTrans" cxnId="{02900A8B-D5D2-477F-837E-AE54A83F8773}">
      <dgm:prSet/>
      <dgm:spPr/>
      <dgm:t>
        <a:bodyPr/>
        <a:lstStyle/>
        <a:p>
          <a:endParaRPr lang="ru-RU" sz="1600"/>
        </a:p>
      </dgm:t>
    </dgm:pt>
    <dgm:pt modelId="{C3E7595A-6781-4EFC-A8DE-51A855FC0533}" type="pres">
      <dgm:prSet presAssocID="{B8F98530-4DDC-49BC-9446-3D41C2F132C1}" presName="Name0" presStyleCnt="0">
        <dgm:presLayoutVars>
          <dgm:chMax val="7"/>
          <dgm:chPref val="7"/>
          <dgm:dir/>
        </dgm:presLayoutVars>
      </dgm:prSet>
      <dgm:spPr/>
    </dgm:pt>
    <dgm:pt modelId="{6C2199E2-3C2A-4A6C-A89C-655B1E8E07A0}" type="pres">
      <dgm:prSet presAssocID="{B8F98530-4DDC-49BC-9446-3D41C2F132C1}" presName="Name1" presStyleCnt="0"/>
      <dgm:spPr/>
    </dgm:pt>
    <dgm:pt modelId="{E39301BF-5CBB-4E58-8139-C9A6EC2C4050}" type="pres">
      <dgm:prSet presAssocID="{B8F98530-4DDC-49BC-9446-3D41C2F132C1}" presName="cycle" presStyleCnt="0"/>
      <dgm:spPr/>
    </dgm:pt>
    <dgm:pt modelId="{BAC201E8-AB96-4864-A838-67521D672278}" type="pres">
      <dgm:prSet presAssocID="{B8F98530-4DDC-49BC-9446-3D41C2F132C1}" presName="srcNode" presStyleLbl="node1" presStyleIdx="0" presStyleCnt="6"/>
      <dgm:spPr/>
    </dgm:pt>
    <dgm:pt modelId="{1178960D-B640-469A-A92E-8C99B05C6299}" type="pres">
      <dgm:prSet presAssocID="{B8F98530-4DDC-49BC-9446-3D41C2F132C1}" presName="conn" presStyleLbl="parChTrans1D2" presStyleIdx="0" presStyleCnt="1"/>
      <dgm:spPr/>
    </dgm:pt>
    <dgm:pt modelId="{735471BE-46FE-451E-9D95-FE59ACAA394E}" type="pres">
      <dgm:prSet presAssocID="{B8F98530-4DDC-49BC-9446-3D41C2F132C1}" presName="extraNode" presStyleLbl="node1" presStyleIdx="0" presStyleCnt="6"/>
      <dgm:spPr/>
    </dgm:pt>
    <dgm:pt modelId="{38ED21FB-BFD2-4C00-B8F3-8143223AEC1E}" type="pres">
      <dgm:prSet presAssocID="{B8F98530-4DDC-49BC-9446-3D41C2F132C1}" presName="dstNode" presStyleLbl="node1" presStyleIdx="0" presStyleCnt="6"/>
      <dgm:spPr/>
    </dgm:pt>
    <dgm:pt modelId="{DAB9FE7F-5CAF-45BC-8A47-5F046D4A929F}" type="pres">
      <dgm:prSet presAssocID="{5CFB36F4-C5BE-4A2E-9D6C-D9F521AF76C2}" presName="text_1" presStyleLbl="node1" presStyleIdx="0" presStyleCnt="6">
        <dgm:presLayoutVars>
          <dgm:bulletEnabled val="1"/>
        </dgm:presLayoutVars>
      </dgm:prSet>
      <dgm:spPr/>
    </dgm:pt>
    <dgm:pt modelId="{DA408933-3257-446B-BD28-CDF34B859406}" type="pres">
      <dgm:prSet presAssocID="{5CFB36F4-C5BE-4A2E-9D6C-D9F521AF76C2}" presName="accent_1" presStyleCnt="0"/>
      <dgm:spPr/>
    </dgm:pt>
    <dgm:pt modelId="{756341DE-D52F-488C-BF9D-81728CBFE696}" type="pres">
      <dgm:prSet presAssocID="{5CFB36F4-C5BE-4A2E-9D6C-D9F521AF76C2}" presName="accentRepeatNode" presStyleLbl="solidFgAcc1" presStyleIdx="0" presStyleCnt="6"/>
      <dgm:spPr/>
    </dgm:pt>
    <dgm:pt modelId="{AA9C5131-E325-441F-B57C-B60643C027D5}" type="pres">
      <dgm:prSet presAssocID="{89997467-73F7-4336-82FC-7C54FE1F9741}" presName="text_2" presStyleLbl="node1" presStyleIdx="1" presStyleCnt="6">
        <dgm:presLayoutVars>
          <dgm:bulletEnabled val="1"/>
        </dgm:presLayoutVars>
      </dgm:prSet>
      <dgm:spPr/>
    </dgm:pt>
    <dgm:pt modelId="{888E1388-0E4F-4074-B452-D750EF3830DB}" type="pres">
      <dgm:prSet presAssocID="{89997467-73F7-4336-82FC-7C54FE1F9741}" presName="accent_2" presStyleCnt="0"/>
      <dgm:spPr/>
    </dgm:pt>
    <dgm:pt modelId="{2D4DBE76-B415-4E7E-9982-CCD5B3FA247D}" type="pres">
      <dgm:prSet presAssocID="{89997467-73F7-4336-82FC-7C54FE1F9741}" presName="accentRepeatNode" presStyleLbl="solidFgAcc1" presStyleIdx="1" presStyleCnt="6"/>
      <dgm:spPr/>
    </dgm:pt>
    <dgm:pt modelId="{707805F4-D197-4869-908C-2AE4FCA6A5E1}" type="pres">
      <dgm:prSet presAssocID="{130318BB-23CB-4758-8582-2F64BFD6EA19}" presName="text_3" presStyleLbl="node1" presStyleIdx="2" presStyleCnt="6">
        <dgm:presLayoutVars>
          <dgm:bulletEnabled val="1"/>
        </dgm:presLayoutVars>
      </dgm:prSet>
      <dgm:spPr/>
    </dgm:pt>
    <dgm:pt modelId="{FB0E78C3-00C9-43DD-9C1C-AFF4750EA639}" type="pres">
      <dgm:prSet presAssocID="{130318BB-23CB-4758-8582-2F64BFD6EA19}" presName="accent_3" presStyleCnt="0"/>
      <dgm:spPr/>
    </dgm:pt>
    <dgm:pt modelId="{7F1E21C5-0FAF-4596-808C-F4174B74132D}" type="pres">
      <dgm:prSet presAssocID="{130318BB-23CB-4758-8582-2F64BFD6EA19}" presName="accentRepeatNode" presStyleLbl="solidFgAcc1" presStyleIdx="2" presStyleCnt="6"/>
      <dgm:spPr/>
    </dgm:pt>
    <dgm:pt modelId="{8785F273-2BBE-4DF6-997F-E910CB16618D}" type="pres">
      <dgm:prSet presAssocID="{758D09C1-01FA-484D-8EBD-7F02F0357CD4}" presName="text_4" presStyleLbl="node1" presStyleIdx="3" presStyleCnt="6" custScaleY="151886">
        <dgm:presLayoutVars>
          <dgm:bulletEnabled val="1"/>
        </dgm:presLayoutVars>
      </dgm:prSet>
      <dgm:spPr/>
    </dgm:pt>
    <dgm:pt modelId="{1EAB9171-B3A8-47B5-84D8-66112EC6E55D}" type="pres">
      <dgm:prSet presAssocID="{758D09C1-01FA-484D-8EBD-7F02F0357CD4}" presName="accent_4" presStyleCnt="0"/>
      <dgm:spPr/>
    </dgm:pt>
    <dgm:pt modelId="{3BA03851-E481-4BBC-B8E4-91ABAF1D917D}" type="pres">
      <dgm:prSet presAssocID="{758D09C1-01FA-484D-8EBD-7F02F0357CD4}" presName="accentRepeatNode" presStyleLbl="solidFgAcc1" presStyleIdx="3" presStyleCnt="6"/>
      <dgm:spPr/>
    </dgm:pt>
    <dgm:pt modelId="{82F7EB65-F1E3-40B8-A487-5200A34C791E}" type="pres">
      <dgm:prSet presAssocID="{877C12B6-E6AE-40BD-A3FA-14DB42E73975}" presName="text_5" presStyleLbl="node1" presStyleIdx="4" presStyleCnt="6">
        <dgm:presLayoutVars>
          <dgm:bulletEnabled val="1"/>
        </dgm:presLayoutVars>
      </dgm:prSet>
      <dgm:spPr/>
    </dgm:pt>
    <dgm:pt modelId="{BB1E15FC-05A9-4C85-B38C-17D3B7FB2015}" type="pres">
      <dgm:prSet presAssocID="{877C12B6-E6AE-40BD-A3FA-14DB42E73975}" presName="accent_5" presStyleCnt="0"/>
      <dgm:spPr/>
    </dgm:pt>
    <dgm:pt modelId="{53959562-9665-41BA-95ED-7A8722961D88}" type="pres">
      <dgm:prSet presAssocID="{877C12B6-E6AE-40BD-A3FA-14DB42E73975}" presName="accentRepeatNode" presStyleLbl="solidFgAcc1" presStyleIdx="4" presStyleCnt="6"/>
      <dgm:spPr/>
    </dgm:pt>
    <dgm:pt modelId="{AEBB97DA-3922-48AF-B170-E228BB854DD8}" type="pres">
      <dgm:prSet presAssocID="{74350FD5-964A-41BA-92B9-BE347E3005C7}" presName="text_6" presStyleLbl="node1" presStyleIdx="5" presStyleCnt="6">
        <dgm:presLayoutVars>
          <dgm:bulletEnabled val="1"/>
        </dgm:presLayoutVars>
      </dgm:prSet>
      <dgm:spPr/>
    </dgm:pt>
    <dgm:pt modelId="{32E0427A-7FF2-4E67-B7B2-97E7D5B358B7}" type="pres">
      <dgm:prSet presAssocID="{74350FD5-964A-41BA-92B9-BE347E3005C7}" presName="accent_6" presStyleCnt="0"/>
      <dgm:spPr/>
    </dgm:pt>
    <dgm:pt modelId="{4A1F1151-1E21-4F54-B623-8F5ADB6B99AD}" type="pres">
      <dgm:prSet presAssocID="{74350FD5-964A-41BA-92B9-BE347E3005C7}" presName="accentRepeatNode" presStyleLbl="solidFgAcc1" presStyleIdx="5" presStyleCnt="6"/>
      <dgm:spPr/>
    </dgm:pt>
  </dgm:ptLst>
  <dgm:cxnLst>
    <dgm:cxn modelId="{4A530C1A-AFFF-4CB1-BE5D-50DC52F11741}" type="presOf" srcId="{B8F98530-4DDC-49BC-9446-3D41C2F132C1}" destId="{C3E7595A-6781-4EFC-A8DE-51A855FC0533}" srcOrd="0" destOrd="0" presId="urn:microsoft.com/office/officeart/2008/layout/VerticalCurvedList"/>
    <dgm:cxn modelId="{4EB76E1F-7151-4B19-93B5-21819D585C9D}" type="presOf" srcId="{758D09C1-01FA-484D-8EBD-7F02F0357CD4}" destId="{8785F273-2BBE-4DF6-997F-E910CB16618D}" srcOrd="0" destOrd="0" presId="urn:microsoft.com/office/officeart/2008/layout/VerticalCurvedList"/>
    <dgm:cxn modelId="{8B558940-4972-4356-BCE9-C666696C9C7F}" type="presOf" srcId="{877C12B6-E6AE-40BD-A3FA-14DB42E73975}" destId="{82F7EB65-F1E3-40B8-A487-5200A34C791E}" srcOrd="0" destOrd="0" presId="urn:microsoft.com/office/officeart/2008/layout/VerticalCurvedList"/>
    <dgm:cxn modelId="{27152942-93D2-4BC8-9C0F-A25EFE06A07B}" srcId="{B8F98530-4DDC-49BC-9446-3D41C2F132C1}" destId="{5CFB36F4-C5BE-4A2E-9D6C-D9F521AF76C2}" srcOrd="0" destOrd="0" parTransId="{A89A0DE0-D7CB-4479-BD25-9F1C3F7C6806}" sibTransId="{F2A0E1A1-B0CB-4C91-A6F5-172BC0190CF8}"/>
    <dgm:cxn modelId="{6D165A4E-4507-4FA1-88D3-85C2C2144E9D}" srcId="{B8F98530-4DDC-49BC-9446-3D41C2F132C1}" destId="{130318BB-23CB-4758-8582-2F64BFD6EA19}" srcOrd="2" destOrd="0" parTransId="{1DBD2751-015D-4BE5-A894-D0AE7F729DEA}" sibTransId="{3DCA6D9F-21E4-46FB-B6A3-E8CC54C677DD}"/>
    <dgm:cxn modelId="{AF7CE370-F16F-4A8A-AD25-B05BD3891A96}" srcId="{B8F98530-4DDC-49BC-9446-3D41C2F132C1}" destId="{877C12B6-E6AE-40BD-A3FA-14DB42E73975}" srcOrd="4" destOrd="0" parTransId="{EC8D23C4-1C08-443A-B30E-F9AB266CE77E}" sibTransId="{4CD719F5-5E0B-464A-A9BC-3612FDA89D26}"/>
    <dgm:cxn modelId="{7CE8A574-2B6E-448E-8223-21E526908BF9}" type="presOf" srcId="{130318BB-23CB-4758-8582-2F64BFD6EA19}" destId="{707805F4-D197-4869-908C-2AE4FCA6A5E1}" srcOrd="0" destOrd="0" presId="urn:microsoft.com/office/officeart/2008/layout/VerticalCurvedList"/>
    <dgm:cxn modelId="{278AF876-72F7-4550-95CE-BB7EB2521DCA}" srcId="{B8F98530-4DDC-49BC-9446-3D41C2F132C1}" destId="{758D09C1-01FA-484D-8EBD-7F02F0357CD4}" srcOrd="3" destOrd="0" parTransId="{E187A91B-A1B3-40E7-8AF7-B1F4677E44B1}" sibTransId="{2B236B8E-E164-4E51-B9E7-0D02136F329C}"/>
    <dgm:cxn modelId="{ACE3D958-FA18-4A24-ACFE-D436DC5EEBC0}" type="presOf" srcId="{F2A0E1A1-B0CB-4C91-A6F5-172BC0190CF8}" destId="{1178960D-B640-469A-A92E-8C99B05C6299}" srcOrd="0" destOrd="0" presId="urn:microsoft.com/office/officeart/2008/layout/VerticalCurvedList"/>
    <dgm:cxn modelId="{2FBC4188-EA72-44FB-B40B-F96C262431FA}" srcId="{B8F98530-4DDC-49BC-9446-3D41C2F132C1}" destId="{89997467-73F7-4336-82FC-7C54FE1F9741}" srcOrd="1" destOrd="0" parTransId="{F2493CAA-BFF1-4002-9078-5478560609E8}" sibTransId="{13AD4315-3874-4E35-8590-74735E6A5055}"/>
    <dgm:cxn modelId="{02900A8B-D5D2-477F-837E-AE54A83F8773}" srcId="{B8F98530-4DDC-49BC-9446-3D41C2F132C1}" destId="{74350FD5-964A-41BA-92B9-BE347E3005C7}" srcOrd="5" destOrd="0" parTransId="{DA3D8695-1A1D-47E3-AF2F-F53223B5F7CC}" sibTransId="{40274BA4-27D7-4440-AA81-70D575B06163}"/>
    <dgm:cxn modelId="{9480679B-79AB-4293-8D31-9C0EA29878BE}" type="presOf" srcId="{89997467-73F7-4336-82FC-7C54FE1F9741}" destId="{AA9C5131-E325-441F-B57C-B60643C027D5}" srcOrd="0" destOrd="0" presId="urn:microsoft.com/office/officeart/2008/layout/VerticalCurvedList"/>
    <dgm:cxn modelId="{65E51FBA-F0D4-4317-B370-F5EA6B47634D}" type="presOf" srcId="{74350FD5-964A-41BA-92B9-BE347E3005C7}" destId="{AEBB97DA-3922-48AF-B170-E228BB854DD8}" srcOrd="0" destOrd="0" presId="urn:microsoft.com/office/officeart/2008/layout/VerticalCurvedList"/>
    <dgm:cxn modelId="{CDEC85F0-5053-4FA0-B780-B93410E2C563}" type="presOf" srcId="{5CFB36F4-C5BE-4A2E-9D6C-D9F521AF76C2}" destId="{DAB9FE7F-5CAF-45BC-8A47-5F046D4A929F}" srcOrd="0" destOrd="0" presId="urn:microsoft.com/office/officeart/2008/layout/VerticalCurvedList"/>
    <dgm:cxn modelId="{5B5C8E2F-9F61-4692-91D1-B88F7FF83C28}" type="presParOf" srcId="{C3E7595A-6781-4EFC-A8DE-51A855FC0533}" destId="{6C2199E2-3C2A-4A6C-A89C-655B1E8E07A0}" srcOrd="0" destOrd="0" presId="urn:microsoft.com/office/officeart/2008/layout/VerticalCurvedList"/>
    <dgm:cxn modelId="{B788665C-04B1-4B29-9A4D-B5B5DA69662B}" type="presParOf" srcId="{6C2199E2-3C2A-4A6C-A89C-655B1E8E07A0}" destId="{E39301BF-5CBB-4E58-8139-C9A6EC2C4050}" srcOrd="0" destOrd="0" presId="urn:microsoft.com/office/officeart/2008/layout/VerticalCurvedList"/>
    <dgm:cxn modelId="{58EB6673-C31E-4BC6-9DCB-6A9AA3A26191}" type="presParOf" srcId="{E39301BF-5CBB-4E58-8139-C9A6EC2C4050}" destId="{BAC201E8-AB96-4864-A838-67521D672278}" srcOrd="0" destOrd="0" presId="urn:microsoft.com/office/officeart/2008/layout/VerticalCurvedList"/>
    <dgm:cxn modelId="{321E62AE-75AD-40AB-8B2C-DC294A46F806}" type="presParOf" srcId="{E39301BF-5CBB-4E58-8139-C9A6EC2C4050}" destId="{1178960D-B640-469A-A92E-8C99B05C6299}" srcOrd="1" destOrd="0" presId="urn:microsoft.com/office/officeart/2008/layout/VerticalCurvedList"/>
    <dgm:cxn modelId="{242CA78E-6D49-44DA-ADEE-55007A866F6A}" type="presParOf" srcId="{E39301BF-5CBB-4E58-8139-C9A6EC2C4050}" destId="{735471BE-46FE-451E-9D95-FE59ACAA394E}" srcOrd="2" destOrd="0" presId="urn:microsoft.com/office/officeart/2008/layout/VerticalCurvedList"/>
    <dgm:cxn modelId="{8F177383-020A-4E94-9F27-CF2256B0BD37}" type="presParOf" srcId="{E39301BF-5CBB-4E58-8139-C9A6EC2C4050}" destId="{38ED21FB-BFD2-4C00-B8F3-8143223AEC1E}" srcOrd="3" destOrd="0" presId="urn:microsoft.com/office/officeart/2008/layout/VerticalCurvedList"/>
    <dgm:cxn modelId="{9A2EF03F-309B-4C03-AE14-1F8E72509D60}" type="presParOf" srcId="{6C2199E2-3C2A-4A6C-A89C-655B1E8E07A0}" destId="{DAB9FE7F-5CAF-45BC-8A47-5F046D4A929F}" srcOrd="1" destOrd="0" presId="urn:microsoft.com/office/officeart/2008/layout/VerticalCurvedList"/>
    <dgm:cxn modelId="{2C1AD8D6-5E19-4E0D-AE29-54EBE5AC004D}" type="presParOf" srcId="{6C2199E2-3C2A-4A6C-A89C-655B1E8E07A0}" destId="{DA408933-3257-446B-BD28-CDF34B859406}" srcOrd="2" destOrd="0" presId="urn:microsoft.com/office/officeart/2008/layout/VerticalCurvedList"/>
    <dgm:cxn modelId="{4834DD4B-1EC9-4746-80C8-A189C565DC27}" type="presParOf" srcId="{DA408933-3257-446B-BD28-CDF34B859406}" destId="{756341DE-D52F-488C-BF9D-81728CBFE696}" srcOrd="0" destOrd="0" presId="urn:microsoft.com/office/officeart/2008/layout/VerticalCurvedList"/>
    <dgm:cxn modelId="{C54E3542-8EEE-4174-A4DF-3160835A61FA}" type="presParOf" srcId="{6C2199E2-3C2A-4A6C-A89C-655B1E8E07A0}" destId="{AA9C5131-E325-441F-B57C-B60643C027D5}" srcOrd="3" destOrd="0" presId="urn:microsoft.com/office/officeart/2008/layout/VerticalCurvedList"/>
    <dgm:cxn modelId="{EDC5BC94-11CE-4A9C-BFCF-658A92774B71}" type="presParOf" srcId="{6C2199E2-3C2A-4A6C-A89C-655B1E8E07A0}" destId="{888E1388-0E4F-4074-B452-D750EF3830DB}" srcOrd="4" destOrd="0" presId="urn:microsoft.com/office/officeart/2008/layout/VerticalCurvedList"/>
    <dgm:cxn modelId="{83881967-2EFC-45AF-AF04-1747A61AFD8E}" type="presParOf" srcId="{888E1388-0E4F-4074-B452-D750EF3830DB}" destId="{2D4DBE76-B415-4E7E-9982-CCD5B3FA247D}" srcOrd="0" destOrd="0" presId="urn:microsoft.com/office/officeart/2008/layout/VerticalCurvedList"/>
    <dgm:cxn modelId="{2337B636-F7F7-4639-A06B-E70ACCB99D56}" type="presParOf" srcId="{6C2199E2-3C2A-4A6C-A89C-655B1E8E07A0}" destId="{707805F4-D197-4869-908C-2AE4FCA6A5E1}" srcOrd="5" destOrd="0" presId="urn:microsoft.com/office/officeart/2008/layout/VerticalCurvedList"/>
    <dgm:cxn modelId="{052485BB-9B3F-45CA-94F5-0121C586C6D3}" type="presParOf" srcId="{6C2199E2-3C2A-4A6C-A89C-655B1E8E07A0}" destId="{FB0E78C3-00C9-43DD-9C1C-AFF4750EA639}" srcOrd="6" destOrd="0" presId="urn:microsoft.com/office/officeart/2008/layout/VerticalCurvedList"/>
    <dgm:cxn modelId="{C4C07E6C-430F-4801-A42C-4B7CF9DC410D}" type="presParOf" srcId="{FB0E78C3-00C9-43DD-9C1C-AFF4750EA639}" destId="{7F1E21C5-0FAF-4596-808C-F4174B74132D}" srcOrd="0" destOrd="0" presId="urn:microsoft.com/office/officeart/2008/layout/VerticalCurvedList"/>
    <dgm:cxn modelId="{63EADD6B-F8B8-4FDE-9E25-949D3642D0FA}" type="presParOf" srcId="{6C2199E2-3C2A-4A6C-A89C-655B1E8E07A0}" destId="{8785F273-2BBE-4DF6-997F-E910CB16618D}" srcOrd="7" destOrd="0" presId="urn:microsoft.com/office/officeart/2008/layout/VerticalCurvedList"/>
    <dgm:cxn modelId="{698B7557-B02B-45BA-A874-BC423D3F8BC9}" type="presParOf" srcId="{6C2199E2-3C2A-4A6C-A89C-655B1E8E07A0}" destId="{1EAB9171-B3A8-47B5-84D8-66112EC6E55D}" srcOrd="8" destOrd="0" presId="urn:microsoft.com/office/officeart/2008/layout/VerticalCurvedList"/>
    <dgm:cxn modelId="{3BBF0083-F330-4BFB-A810-B0E866CACA29}" type="presParOf" srcId="{1EAB9171-B3A8-47B5-84D8-66112EC6E55D}" destId="{3BA03851-E481-4BBC-B8E4-91ABAF1D917D}" srcOrd="0" destOrd="0" presId="urn:microsoft.com/office/officeart/2008/layout/VerticalCurvedList"/>
    <dgm:cxn modelId="{FBEBE543-F456-47B6-A2D4-DC38EFFCD51F}" type="presParOf" srcId="{6C2199E2-3C2A-4A6C-A89C-655B1E8E07A0}" destId="{82F7EB65-F1E3-40B8-A487-5200A34C791E}" srcOrd="9" destOrd="0" presId="urn:microsoft.com/office/officeart/2008/layout/VerticalCurvedList"/>
    <dgm:cxn modelId="{7741D82E-4C05-4C9A-AA21-0683F9BB01C0}" type="presParOf" srcId="{6C2199E2-3C2A-4A6C-A89C-655B1E8E07A0}" destId="{BB1E15FC-05A9-4C85-B38C-17D3B7FB2015}" srcOrd="10" destOrd="0" presId="urn:microsoft.com/office/officeart/2008/layout/VerticalCurvedList"/>
    <dgm:cxn modelId="{91FA6D53-0A10-4833-8225-F0652D63A16A}" type="presParOf" srcId="{BB1E15FC-05A9-4C85-B38C-17D3B7FB2015}" destId="{53959562-9665-41BA-95ED-7A8722961D88}" srcOrd="0" destOrd="0" presId="urn:microsoft.com/office/officeart/2008/layout/VerticalCurvedList"/>
    <dgm:cxn modelId="{442B3D95-AD4F-4626-BF06-20B7FADDB3D2}" type="presParOf" srcId="{6C2199E2-3C2A-4A6C-A89C-655B1E8E07A0}" destId="{AEBB97DA-3922-48AF-B170-E228BB854DD8}" srcOrd="11" destOrd="0" presId="urn:microsoft.com/office/officeart/2008/layout/VerticalCurvedList"/>
    <dgm:cxn modelId="{0C524AA4-16CD-447C-AD98-9ED7DB677811}" type="presParOf" srcId="{6C2199E2-3C2A-4A6C-A89C-655B1E8E07A0}" destId="{32E0427A-7FF2-4E67-B7B2-97E7D5B358B7}" srcOrd="12" destOrd="0" presId="urn:microsoft.com/office/officeart/2008/layout/VerticalCurvedList"/>
    <dgm:cxn modelId="{73B1F789-0A58-4A27-B481-ABA46AFB5326}" type="presParOf" srcId="{32E0427A-7FF2-4E67-B7B2-97E7D5B358B7}" destId="{4A1F1151-1E21-4F54-B623-8F5ADB6B99A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3B920-A1B8-4BA7-BB81-2735D16C24E4}">
      <dsp:nvSpPr>
        <dsp:cNvPr id="0" name=""/>
        <dsp:cNvSpPr/>
      </dsp:nvSpPr>
      <dsp:spPr>
        <a:xfrm>
          <a:off x="0" y="0"/>
          <a:ext cx="7673506" cy="15334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cs typeface="Times New Roman" pitchFamily="18" charset="0"/>
            </a:rPr>
            <a:t>Указ Президента Российской Федерации  от 07 мая 2018 года  № 204 «О национальных целях и стратегических задачах развития Российской Федерации на период до 2024 года»</a:t>
          </a:r>
          <a:endParaRPr lang="ru-RU" sz="1800" kern="1200" dirty="0"/>
        </a:p>
      </dsp:txBody>
      <dsp:txXfrm>
        <a:off x="1688043" y="0"/>
        <a:ext cx="5985462" cy="1533424"/>
      </dsp:txXfrm>
    </dsp:sp>
    <dsp:sp modelId="{418EA276-B314-4842-B79C-71D990074F66}">
      <dsp:nvSpPr>
        <dsp:cNvPr id="0" name=""/>
        <dsp:cNvSpPr/>
      </dsp:nvSpPr>
      <dsp:spPr>
        <a:xfrm>
          <a:off x="153342" y="153342"/>
          <a:ext cx="1534701" cy="12267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6EBD3-ACFA-40B5-BD45-9C98F219EABA}">
      <dsp:nvSpPr>
        <dsp:cNvPr id="0" name=""/>
        <dsp:cNvSpPr/>
      </dsp:nvSpPr>
      <dsp:spPr>
        <a:xfrm>
          <a:off x="0" y="357190"/>
          <a:ext cx="5715039" cy="42525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551" tIns="208280" rIns="443551" bIns="7112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u="none" kern="1200" dirty="0"/>
            <a:t>Увеличение доли граждан Пермского края, ведущих здоровый образ жизни</a:t>
          </a:r>
        </a:p>
      </dsp:txBody>
      <dsp:txXfrm>
        <a:off x="0" y="357190"/>
        <a:ext cx="5715039" cy="425250"/>
      </dsp:txXfrm>
    </dsp:sp>
    <dsp:sp modelId="{5C3356C5-057D-409C-8755-D1856E42433E}">
      <dsp:nvSpPr>
        <dsp:cNvPr id="0" name=""/>
        <dsp:cNvSpPr/>
      </dsp:nvSpPr>
      <dsp:spPr>
        <a:xfrm>
          <a:off x="214314" y="113852"/>
          <a:ext cx="4000528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210" tIns="0" rIns="151210" bIns="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u="none" kern="1200" dirty="0">
              <a:solidFill>
                <a:srgbClr val="C00000"/>
              </a:solidFill>
            </a:rPr>
            <a:t>Цель</a:t>
          </a:r>
        </a:p>
      </dsp:txBody>
      <dsp:txXfrm>
        <a:off x="228724" y="128262"/>
        <a:ext cx="3971708" cy="266380"/>
      </dsp:txXfrm>
    </dsp:sp>
    <dsp:sp modelId="{E20AEE2C-5322-4D74-9C43-EFD8B1532494}">
      <dsp:nvSpPr>
        <dsp:cNvPr id="0" name=""/>
        <dsp:cNvSpPr/>
      </dsp:nvSpPr>
      <dsp:spPr>
        <a:xfrm>
          <a:off x="0" y="1034189"/>
          <a:ext cx="5715039" cy="9135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551" tIns="208280" rIns="443551" bIns="7112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u="none" kern="1200"/>
            <a:t>Увеличение продолжительности жизни  граждан Пермского края</a:t>
          </a:r>
          <a:endParaRPr lang="ru-RU" sz="1000" u="none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u="none" kern="1200" dirty="0"/>
            <a:t>Снижение смертности граждан трудоспособного возраста в Пермском крае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u="none" kern="1200" dirty="0"/>
            <a:t>Формирование устойчивых  поведенческих стереотипов по ведению ЗОЖ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u="none" kern="1200" dirty="0"/>
            <a:t>Снижение нагрузки на систему здравоохранения</a:t>
          </a:r>
        </a:p>
      </dsp:txBody>
      <dsp:txXfrm>
        <a:off x="0" y="1034189"/>
        <a:ext cx="5715039" cy="913500"/>
      </dsp:txXfrm>
    </dsp:sp>
    <dsp:sp modelId="{2695B05D-0315-48B3-8D5C-56E9C15821B8}">
      <dsp:nvSpPr>
        <dsp:cNvPr id="0" name=""/>
        <dsp:cNvSpPr/>
      </dsp:nvSpPr>
      <dsp:spPr>
        <a:xfrm>
          <a:off x="254970" y="802514"/>
          <a:ext cx="4000528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210" tIns="0" rIns="151210" bIns="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u="none" kern="1200" dirty="0">
              <a:solidFill>
                <a:srgbClr val="C00000"/>
              </a:solidFill>
            </a:rPr>
            <a:t>Задачи</a:t>
          </a:r>
        </a:p>
      </dsp:txBody>
      <dsp:txXfrm>
        <a:off x="269380" y="816924"/>
        <a:ext cx="3971708" cy="266380"/>
      </dsp:txXfrm>
    </dsp:sp>
    <dsp:sp modelId="{4A2213F1-3A94-432C-B9E2-36962BB91D63}">
      <dsp:nvSpPr>
        <dsp:cNvPr id="0" name=""/>
        <dsp:cNvSpPr/>
      </dsp:nvSpPr>
      <dsp:spPr>
        <a:xfrm>
          <a:off x="0" y="2149289"/>
          <a:ext cx="5715039" cy="14805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551" tIns="208280" rIns="443551" bIns="7112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u="none" kern="1200" dirty="0"/>
            <a:t>недостаточная мотивация к заботе о своем здоровье;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u="none" kern="1200"/>
            <a:t>отсутствие определенных знаний в области укрепления здоровья </a:t>
          </a:r>
          <a:br>
            <a:rPr lang="ru-RU" sz="1000" u="none" kern="1200"/>
          </a:br>
          <a:r>
            <a:rPr lang="ru-RU" sz="1000" u="none" kern="1200"/>
            <a:t>при наличии желания заботиться о своем здоровье;</a:t>
          </a:r>
          <a:endParaRPr lang="ru-RU" sz="1000" u="none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u="none" kern="1200"/>
            <a:t>отсутствие условий для укрепления здоровья при наличии желания заботиться о своем здоровье и наличии базовых знаний;</a:t>
          </a:r>
          <a:endParaRPr lang="ru-RU" sz="1000" u="none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u="none" kern="1200" dirty="0"/>
            <a:t>низкая информированность о возможностях использования действующей системы здравоохранения в качестве инструмента для поддержания приемлемого уровня здоровья</a:t>
          </a:r>
          <a:endParaRPr lang="ru-RU" sz="1000" b="1" u="none" kern="1200" dirty="0"/>
        </a:p>
      </dsp:txBody>
      <dsp:txXfrm>
        <a:off x="0" y="2149289"/>
        <a:ext cx="5715039" cy="1480500"/>
      </dsp:txXfrm>
    </dsp:sp>
    <dsp:sp modelId="{0DDEC4A2-7987-44FE-87E4-10EAC8528108}">
      <dsp:nvSpPr>
        <dsp:cNvPr id="0" name=""/>
        <dsp:cNvSpPr/>
      </dsp:nvSpPr>
      <dsp:spPr>
        <a:xfrm>
          <a:off x="326980" y="1925407"/>
          <a:ext cx="4000528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210" tIns="0" rIns="151210" bIns="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u="none" kern="1200" dirty="0">
              <a:solidFill>
                <a:srgbClr val="C00000"/>
              </a:solidFill>
            </a:rPr>
            <a:t>Проблемы:</a:t>
          </a:r>
        </a:p>
      </dsp:txBody>
      <dsp:txXfrm>
        <a:off x="341390" y="1939817"/>
        <a:ext cx="3971708" cy="266380"/>
      </dsp:txXfrm>
    </dsp:sp>
    <dsp:sp modelId="{C6F4FB02-B727-49B7-89A0-27568F17B835}">
      <dsp:nvSpPr>
        <dsp:cNvPr id="0" name=""/>
        <dsp:cNvSpPr/>
      </dsp:nvSpPr>
      <dsp:spPr>
        <a:xfrm>
          <a:off x="0" y="3831390"/>
          <a:ext cx="5715039" cy="14175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551" tIns="208280" rIns="443551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Создание нормативной базы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Формирование среды для ведения ЗОЖ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Информационно-коммуникационная кампания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/>
            <a:t>Обучающие мероприятия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/>
            <a:t>Формирование доступной и эффективной профилактической помощи населению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Определение перечня мероприятий, требующих доп. финансирования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/>
            <a:t>Мониторинг и контроль</a:t>
          </a:r>
          <a:endParaRPr lang="ru-RU" sz="1000" kern="1200" dirty="0"/>
        </a:p>
      </dsp:txBody>
      <dsp:txXfrm>
        <a:off x="0" y="3831390"/>
        <a:ext cx="5715039" cy="1417500"/>
      </dsp:txXfrm>
    </dsp:sp>
    <dsp:sp modelId="{407C9CAC-A42A-48BF-8CE0-94A0C6496056}">
      <dsp:nvSpPr>
        <dsp:cNvPr id="0" name=""/>
        <dsp:cNvSpPr/>
      </dsp:nvSpPr>
      <dsp:spPr>
        <a:xfrm>
          <a:off x="254970" y="3653596"/>
          <a:ext cx="4000528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210" tIns="0" rIns="151210" bIns="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rgbClr val="C00000"/>
              </a:solidFill>
            </a:rPr>
            <a:t>План мероприятий:</a:t>
          </a:r>
          <a:endParaRPr lang="ru-RU" sz="1000" b="1" u="none" kern="1200" dirty="0">
            <a:solidFill>
              <a:srgbClr val="C00000"/>
            </a:solidFill>
          </a:endParaRPr>
        </a:p>
      </dsp:txBody>
      <dsp:txXfrm>
        <a:off x="269380" y="3668006"/>
        <a:ext cx="3971708" cy="2663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AA547-C0B3-47A5-897F-AC2E2E09B1A8}">
      <dsp:nvSpPr>
        <dsp:cNvPr id="0" name=""/>
        <dsp:cNvSpPr/>
      </dsp:nvSpPr>
      <dsp:spPr>
        <a:xfrm>
          <a:off x="337757" y="1506"/>
          <a:ext cx="936995" cy="5621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/>
            <a:t>Минздрав</a:t>
          </a:r>
          <a:endParaRPr lang="ru-RU" sz="900" b="1" kern="1200" dirty="0"/>
        </a:p>
      </dsp:txBody>
      <dsp:txXfrm>
        <a:off x="337757" y="1506"/>
        <a:ext cx="936995" cy="562197"/>
      </dsp:txXfrm>
    </dsp:sp>
    <dsp:sp modelId="{4CE3B08D-1B74-4E6B-9EF6-CE1CC1927719}">
      <dsp:nvSpPr>
        <dsp:cNvPr id="0" name=""/>
        <dsp:cNvSpPr/>
      </dsp:nvSpPr>
      <dsp:spPr>
        <a:xfrm>
          <a:off x="1368452" y="1506"/>
          <a:ext cx="936995" cy="5621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 err="1"/>
            <a:t>Минобр</a:t>
          </a:r>
          <a:endParaRPr lang="ru-RU" sz="900" b="1" kern="1200" dirty="0"/>
        </a:p>
      </dsp:txBody>
      <dsp:txXfrm>
        <a:off x="1368452" y="1506"/>
        <a:ext cx="936995" cy="562197"/>
      </dsp:txXfrm>
    </dsp:sp>
    <dsp:sp modelId="{A4BE385A-259D-47E9-9C28-4D39AE1E9882}">
      <dsp:nvSpPr>
        <dsp:cNvPr id="0" name=""/>
        <dsp:cNvSpPr/>
      </dsp:nvSpPr>
      <dsp:spPr>
        <a:xfrm>
          <a:off x="337757" y="657404"/>
          <a:ext cx="936995" cy="5621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 err="1"/>
            <a:t>Минсоц</a:t>
          </a:r>
          <a:endParaRPr lang="ru-RU" sz="900" b="1" kern="1200" dirty="0"/>
        </a:p>
      </dsp:txBody>
      <dsp:txXfrm>
        <a:off x="337757" y="657404"/>
        <a:ext cx="936995" cy="562197"/>
      </dsp:txXfrm>
    </dsp:sp>
    <dsp:sp modelId="{9657A76C-CE11-4DA8-97E0-7835540D6C4C}">
      <dsp:nvSpPr>
        <dsp:cNvPr id="0" name=""/>
        <dsp:cNvSpPr/>
      </dsp:nvSpPr>
      <dsp:spPr>
        <a:xfrm>
          <a:off x="1368452" y="657404"/>
          <a:ext cx="936995" cy="5621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 err="1"/>
            <a:t>Минкульт</a:t>
          </a:r>
          <a:endParaRPr lang="ru-RU" sz="900" b="1" kern="1200" dirty="0"/>
        </a:p>
      </dsp:txBody>
      <dsp:txXfrm>
        <a:off x="1368452" y="657404"/>
        <a:ext cx="936995" cy="562197"/>
      </dsp:txXfrm>
    </dsp:sp>
    <dsp:sp modelId="{EB3C981D-5461-4D36-BE5F-943AAAFE5EDA}">
      <dsp:nvSpPr>
        <dsp:cNvPr id="0" name=""/>
        <dsp:cNvSpPr/>
      </dsp:nvSpPr>
      <dsp:spPr>
        <a:xfrm>
          <a:off x="337757" y="1313301"/>
          <a:ext cx="936995" cy="56219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 err="1"/>
            <a:t>Минспорт</a:t>
          </a:r>
          <a:endParaRPr lang="ru-RU" sz="900" b="1" kern="1200" dirty="0"/>
        </a:p>
      </dsp:txBody>
      <dsp:txXfrm>
        <a:off x="337757" y="1313301"/>
        <a:ext cx="936995" cy="562197"/>
      </dsp:txXfrm>
    </dsp:sp>
    <dsp:sp modelId="{70C4E22D-B690-4D4B-822B-5D2A0C0F3D57}">
      <dsp:nvSpPr>
        <dsp:cNvPr id="0" name=""/>
        <dsp:cNvSpPr/>
      </dsp:nvSpPr>
      <dsp:spPr>
        <a:xfrm>
          <a:off x="1368452" y="1313301"/>
          <a:ext cx="936995" cy="5621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Минпром</a:t>
          </a:r>
          <a:endParaRPr lang="ru-RU" sz="900" b="1" kern="1200" dirty="0"/>
        </a:p>
      </dsp:txBody>
      <dsp:txXfrm>
        <a:off x="1368452" y="1313301"/>
        <a:ext cx="936995" cy="562197"/>
      </dsp:txXfrm>
    </dsp:sp>
    <dsp:sp modelId="{B860C937-948A-4B92-8765-212EB935373B}">
      <dsp:nvSpPr>
        <dsp:cNvPr id="0" name=""/>
        <dsp:cNvSpPr/>
      </dsp:nvSpPr>
      <dsp:spPr>
        <a:xfrm>
          <a:off x="337757" y="1969198"/>
          <a:ext cx="936995" cy="5621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 err="1"/>
            <a:t>Минтер</a:t>
          </a:r>
          <a:endParaRPr lang="ru-RU" sz="900" b="1" kern="1200" dirty="0"/>
        </a:p>
      </dsp:txBody>
      <dsp:txXfrm>
        <a:off x="337757" y="1969198"/>
        <a:ext cx="936995" cy="562197"/>
      </dsp:txXfrm>
    </dsp:sp>
    <dsp:sp modelId="{FA2B3CAD-3928-42CA-9CF2-453E4B5F84DB}">
      <dsp:nvSpPr>
        <dsp:cNvPr id="0" name=""/>
        <dsp:cNvSpPr/>
      </dsp:nvSpPr>
      <dsp:spPr>
        <a:xfrm>
          <a:off x="1368452" y="1969198"/>
          <a:ext cx="936995" cy="5621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 err="1"/>
            <a:t>Роспотребнадзор</a:t>
          </a:r>
          <a:endParaRPr lang="ru-RU" sz="900" b="1" kern="1200" dirty="0"/>
        </a:p>
      </dsp:txBody>
      <dsp:txXfrm>
        <a:off x="1368452" y="1969198"/>
        <a:ext cx="936995" cy="562197"/>
      </dsp:txXfrm>
    </dsp:sp>
    <dsp:sp modelId="{D8958CF9-297A-41B9-A9F7-773EB590BDC6}">
      <dsp:nvSpPr>
        <dsp:cNvPr id="0" name=""/>
        <dsp:cNvSpPr/>
      </dsp:nvSpPr>
      <dsp:spPr>
        <a:xfrm>
          <a:off x="337757" y="2625095"/>
          <a:ext cx="936995" cy="5621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ПГМУ</a:t>
          </a:r>
          <a:endParaRPr lang="ru-RU" sz="900" b="1" kern="1200" dirty="0"/>
        </a:p>
      </dsp:txBody>
      <dsp:txXfrm>
        <a:off x="337757" y="2625095"/>
        <a:ext cx="936995" cy="562197"/>
      </dsp:txXfrm>
    </dsp:sp>
    <dsp:sp modelId="{53DDA39A-CFE4-47DD-94BD-355722743CB3}">
      <dsp:nvSpPr>
        <dsp:cNvPr id="0" name=""/>
        <dsp:cNvSpPr/>
      </dsp:nvSpPr>
      <dsp:spPr>
        <a:xfrm>
          <a:off x="1368452" y="2625095"/>
          <a:ext cx="936995" cy="56219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ПГФА</a:t>
          </a:r>
          <a:r>
            <a:rPr lang="ru-RU" sz="900" b="1" kern="1200" dirty="0"/>
            <a:t> </a:t>
          </a:r>
        </a:p>
      </dsp:txBody>
      <dsp:txXfrm>
        <a:off x="1368452" y="2625095"/>
        <a:ext cx="936995" cy="562197"/>
      </dsp:txXfrm>
    </dsp:sp>
    <dsp:sp modelId="{58F433C6-C95A-4488-A715-3C0A6CECAEFD}">
      <dsp:nvSpPr>
        <dsp:cNvPr id="0" name=""/>
        <dsp:cNvSpPr/>
      </dsp:nvSpPr>
      <dsp:spPr>
        <a:xfrm>
          <a:off x="337757" y="3280992"/>
          <a:ext cx="936995" cy="5621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Мед. организации</a:t>
          </a:r>
        </a:p>
      </dsp:txBody>
      <dsp:txXfrm>
        <a:off x="337757" y="3280992"/>
        <a:ext cx="936995" cy="562197"/>
      </dsp:txXfrm>
    </dsp:sp>
    <dsp:sp modelId="{88BE9B3A-9C4D-4DE8-9C78-914B21AABBC0}">
      <dsp:nvSpPr>
        <dsp:cNvPr id="0" name=""/>
        <dsp:cNvSpPr/>
      </dsp:nvSpPr>
      <dsp:spPr>
        <a:xfrm>
          <a:off x="1368452" y="3280992"/>
          <a:ext cx="936995" cy="5621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СО НКО</a:t>
          </a:r>
        </a:p>
      </dsp:txBody>
      <dsp:txXfrm>
        <a:off x="1368452" y="3280992"/>
        <a:ext cx="936995" cy="562197"/>
      </dsp:txXfrm>
    </dsp:sp>
    <dsp:sp modelId="{09B2FEBC-663E-45D2-8534-310A29542AF3}">
      <dsp:nvSpPr>
        <dsp:cNvPr id="0" name=""/>
        <dsp:cNvSpPr/>
      </dsp:nvSpPr>
      <dsp:spPr>
        <a:xfrm>
          <a:off x="348888" y="3876464"/>
          <a:ext cx="936995" cy="5621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Волонтерские движения</a:t>
          </a:r>
        </a:p>
      </dsp:txBody>
      <dsp:txXfrm>
        <a:off x="348888" y="3876464"/>
        <a:ext cx="936995" cy="562197"/>
      </dsp:txXfrm>
    </dsp:sp>
    <dsp:sp modelId="{5ED83F83-6AFA-4D96-AAB6-B7B146067D54}">
      <dsp:nvSpPr>
        <dsp:cNvPr id="0" name=""/>
        <dsp:cNvSpPr/>
      </dsp:nvSpPr>
      <dsp:spPr>
        <a:xfrm>
          <a:off x="1417860" y="3876464"/>
          <a:ext cx="936995" cy="5621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/>
            <a:t>Институт </a:t>
          </a:r>
          <a:r>
            <a:rPr lang="ru-RU" sz="900" b="1" kern="1200" dirty="0" err="1"/>
            <a:t>экопатологии</a:t>
          </a:r>
          <a:endParaRPr lang="ru-RU" sz="900" b="1" kern="1200" dirty="0"/>
        </a:p>
      </dsp:txBody>
      <dsp:txXfrm>
        <a:off x="1417860" y="3876464"/>
        <a:ext cx="936995" cy="5621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17914-10C1-4DD3-A3E5-75F3C5D20201}">
      <dsp:nvSpPr>
        <dsp:cNvPr id="0" name=""/>
        <dsp:cNvSpPr/>
      </dsp:nvSpPr>
      <dsp:spPr>
        <a:xfrm>
          <a:off x="0" y="398636"/>
          <a:ext cx="3929090" cy="396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941" tIns="374904" rIns="30494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Средняя продолжительность жизни к 2024 г– </a:t>
          </a:r>
          <a:r>
            <a:rPr lang="ru-RU" sz="1800" b="1" kern="1200" dirty="0">
              <a:solidFill>
                <a:srgbClr val="C00000"/>
              </a:solidFill>
            </a:rPr>
            <a:t>78 лет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Снижение распространенности </a:t>
          </a:r>
          <a:r>
            <a:rPr lang="ru-RU" sz="1800" kern="1200" dirty="0" err="1"/>
            <a:t>табакокурения</a:t>
          </a:r>
          <a:r>
            <a:rPr lang="ru-RU" sz="1800" kern="1200" dirty="0"/>
            <a:t> на </a:t>
          </a:r>
          <a:r>
            <a:rPr lang="ru-RU" sz="1800" b="1" kern="1200" dirty="0">
              <a:solidFill>
                <a:srgbClr val="C00000"/>
              </a:solidFill>
            </a:rPr>
            <a:t>3%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Снижение потребления алкоголя на </a:t>
          </a:r>
          <a:r>
            <a:rPr lang="ru-RU" sz="1800" b="1" kern="1200" dirty="0">
              <a:solidFill>
                <a:srgbClr val="C00000"/>
              </a:solidFill>
            </a:rPr>
            <a:t>9 %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Снижение смертности трудоспособного населения на </a:t>
          </a:r>
          <a:r>
            <a:rPr lang="ru-RU" sz="1800" b="1" kern="1200" dirty="0">
              <a:solidFill>
                <a:srgbClr val="C00000"/>
              </a:solidFill>
            </a:rPr>
            <a:t>10 %</a:t>
          </a:r>
          <a:r>
            <a:rPr lang="ru-RU" sz="1800" kern="1200" dirty="0"/>
            <a:t> у женщин, на </a:t>
          </a:r>
          <a:r>
            <a:rPr lang="ru-RU" sz="1800" b="1" kern="1200" dirty="0">
              <a:solidFill>
                <a:srgbClr val="C00000"/>
              </a:solidFill>
            </a:rPr>
            <a:t>28 %</a:t>
          </a:r>
          <a:r>
            <a:rPr lang="ru-RU" sz="1800" kern="1200" dirty="0"/>
            <a:t> у мужчин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Увеличение обращаемости в медицинские организации по вопросам ЗОЖ – на</a:t>
          </a:r>
          <a:r>
            <a:rPr lang="ru-RU" sz="1800" b="1" kern="1200" dirty="0">
              <a:solidFill>
                <a:srgbClr val="C00000"/>
              </a:solidFill>
            </a:rPr>
            <a:t>79%</a:t>
          </a:r>
        </a:p>
      </dsp:txBody>
      <dsp:txXfrm>
        <a:off x="0" y="398636"/>
        <a:ext cx="3929090" cy="3969000"/>
      </dsp:txXfrm>
    </dsp:sp>
    <dsp:sp modelId="{28EE82E6-E8DA-49BB-B1DD-25A4E4B2DEE9}">
      <dsp:nvSpPr>
        <dsp:cNvPr id="0" name=""/>
        <dsp:cNvSpPr/>
      </dsp:nvSpPr>
      <dsp:spPr>
        <a:xfrm>
          <a:off x="196454" y="132956"/>
          <a:ext cx="2750363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957" tIns="0" rIns="10395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Ожидаемые результаты</a:t>
          </a:r>
        </a:p>
      </dsp:txBody>
      <dsp:txXfrm>
        <a:off x="222393" y="158895"/>
        <a:ext cx="2698485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5F359-1490-4A94-9BC8-571D0B8C108F}">
      <dsp:nvSpPr>
        <dsp:cNvPr id="0" name=""/>
        <dsp:cNvSpPr/>
      </dsp:nvSpPr>
      <dsp:spPr>
        <a:xfrm>
          <a:off x="0" y="0"/>
          <a:ext cx="2628918" cy="927265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</a:rPr>
            <a:t>Построение системы общественного здоровья</a:t>
          </a:r>
        </a:p>
      </dsp:txBody>
      <dsp:txXfrm>
        <a:off x="27159" y="27159"/>
        <a:ext cx="1549972" cy="872947"/>
      </dsp:txXfrm>
    </dsp:sp>
    <dsp:sp modelId="{750B61A4-B6C2-476A-9B86-31D8B4AAD893}">
      <dsp:nvSpPr>
        <dsp:cNvPr id="0" name=""/>
        <dsp:cNvSpPr/>
      </dsp:nvSpPr>
      <dsp:spPr>
        <a:xfrm>
          <a:off x="220171" y="1095858"/>
          <a:ext cx="2628918" cy="9272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Совершенствование законодательства</a:t>
          </a:r>
        </a:p>
      </dsp:txBody>
      <dsp:txXfrm>
        <a:off x="247330" y="1123017"/>
        <a:ext cx="1751706" cy="872947"/>
      </dsp:txXfrm>
    </dsp:sp>
    <dsp:sp modelId="{ECFBBBFB-EC16-44D9-BA35-8EB0D18480CC}">
      <dsp:nvSpPr>
        <dsp:cNvPr id="0" name=""/>
        <dsp:cNvSpPr/>
      </dsp:nvSpPr>
      <dsp:spPr>
        <a:xfrm>
          <a:off x="437057" y="2191717"/>
          <a:ext cx="2628918" cy="9272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Региональные, муниципальные, корпоративные программы</a:t>
          </a:r>
        </a:p>
      </dsp:txBody>
      <dsp:txXfrm>
        <a:off x="464216" y="2218876"/>
        <a:ext cx="1754992" cy="872947"/>
      </dsp:txXfrm>
    </dsp:sp>
    <dsp:sp modelId="{05EAFC89-9816-49C4-A8EC-B9BDCFAD31D4}">
      <dsp:nvSpPr>
        <dsp:cNvPr id="0" name=""/>
        <dsp:cNvSpPr/>
      </dsp:nvSpPr>
      <dsp:spPr>
        <a:xfrm>
          <a:off x="657229" y="3287576"/>
          <a:ext cx="2628918" cy="9272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Новая модель центров общественного здоровья</a:t>
          </a:r>
        </a:p>
      </dsp:txBody>
      <dsp:txXfrm>
        <a:off x="684388" y="3314735"/>
        <a:ext cx="1751706" cy="872947"/>
      </dsp:txXfrm>
    </dsp:sp>
    <dsp:sp modelId="{0CF6F273-2150-4D61-9FE1-A86678755247}">
      <dsp:nvSpPr>
        <dsp:cNvPr id="0" name=""/>
        <dsp:cNvSpPr/>
      </dsp:nvSpPr>
      <dsp:spPr>
        <a:xfrm>
          <a:off x="2026195" y="710200"/>
          <a:ext cx="602722" cy="60272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/>
        </a:p>
      </dsp:txBody>
      <dsp:txXfrm>
        <a:off x="2161807" y="710200"/>
        <a:ext cx="331498" cy="453548"/>
      </dsp:txXfrm>
    </dsp:sp>
    <dsp:sp modelId="{404BE9C3-548A-48F8-A4DF-001293CE1BE6}">
      <dsp:nvSpPr>
        <dsp:cNvPr id="0" name=""/>
        <dsp:cNvSpPr/>
      </dsp:nvSpPr>
      <dsp:spPr>
        <a:xfrm>
          <a:off x="2246367" y="1806059"/>
          <a:ext cx="602722" cy="60272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/>
        </a:p>
      </dsp:txBody>
      <dsp:txXfrm>
        <a:off x="2381979" y="1806059"/>
        <a:ext cx="331498" cy="453548"/>
      </dsp:txXfrm>
    </dsp:sp>
    <dsp:sp modelId="{3035DA15-2287-4CD2-B951-D9653C9BBD2D}">
      <dsp:nvSpPr>
        <dsp:cNvPr id="0" name=""/>
        <dsp:cNvSpPr/>
      </dsp:nvSpPr>
      <dsp:spPr>
        <a:xfrm>
          <a:off x="2463253" y="2901918"/>
          <a:ext cx="602722" cy="60272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/>
        </a:p>
      </dsp:txBody>
      <dsp:txXfrm>
        <a:off x="2598865" y="2901918"/>
        <a:ext cx="331498" cy="4535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C36BE-F431-44E1-ACE6-1E44E2544B10}">
      <dsp:nvSpPr>
        <dsp:cNvPr id="0" name=""/>
        <dsp:cNvSpPr/>
      </dsp:nvSpPr>
      <dsp:spPr>
        <a:xfrm>
          <a:off x="3066774" y="4038607"/>
          <a:ext cx="1360777" cy="472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704"/>
              </a:lnTo>
              <a:lnTo>
                <a:pt x="1360777" y="321704"/>
              </a:lnTo>
              <a:lnTo>
                <a:pt x="1360777" y="47207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8928F-2C44-4D25-A168-E7B60A210826}">
      <dsp:nvSpPr>
        <dsp:cNvPr id="0" name=""/>
        <dsp:cNvSpPr/>
      </dsp:nvSpPr>
      <dsp:spPr>
        <a:xfrm>
          <a:off x="1731018" y="4038607"/>
          <a:ext cx="1335756" cy="472074"/>
        </a:xfrm>
        <a:custGeom>
          <a:avLst/>
          <a:gdLst/>
          <a:ahLst/>
          <a:cxnLst/>
          <a:rect l="0" t="0" r="0" b="0"/>
          <a:pathLst>
            <a:path>
              <a:moveTo>
                <a:pt x="1335756" y="0"/>
              </a:moveTo>
              <a:lnTo>
                <a:pt x="1335756" y="321704"/>
              </a:lnTo>
              <a:lnTo>
                <a:pt x="0" y="321704"/>
              </a:lnTo>
              <a:lnTo>
                <a:pt x="0" y="47207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353A6-363E-46A1-9702-70BB908CAFD9}">
      <dsp:nvSpPr>
        <dsp:cNvPr id="0" name=""/>
        <dsp:cNvSpPr/>
      </dsp:nvSpPr>
      <dsp:spPr>
        <a:xfrm>
          <a:off x="3021054" y="2535815"/>
          <a:ext cx="91440" cy="4720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207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6AD47-E933-4364-8D3B-F5CC2EEAB917}">
      <dsp:nvSpPr>
        <dsp:cNvPr id="0" name=""/>
        <dsp:cNvSpPr/>
      </dsp:nvSpPr>
      <dsp:spPr>
        <a:xfrm>
          <a:off x="3021054" y="1033022"/>
          <a:ext cx="91440" cy="4720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20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DCD09-30F6-4DA2-85F3-FF27E251195F}">
      <dsp:nvSpPr>
        <dsp:cNvPr id="0" name=""/>
        <dsp:cNvSpPr/>
      </dsp:nvSpPr>
      <dsp:spPr>
        <a:xfrm>
          <a:off x="1709813" y="2303"/>
          <a:ext cx="2713922" cy="1030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39049-5613-4D6D-B6D2-081A67082EEE}">
      <dsp:nvSpPr>
        <dsp:cNvPr id="0" name=""/>
        <dsp:cNvSpPr/>
      </dsp:nvSpPr>
      <dsp:spPr>
        <a:xfrm>
          <a:off x="1890166" y="173639"/>
          <a:ext cx="2713922" cy="1030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/>
            <a:t>Федеральный проект </a:t>
          </a:r>
          <a:r>
            <a:rPr lang="ru-RU" sz="1200" kern="1200"/>
            <a:t>«Укрепление общественного здоровья»</a:t>
          </a:r>
          <a:endParaRPr lang="ru-RU" sz="1200" kern="1200" dirty="0"/>
        </a:p>
      </dsp:txBody>
      <dsp:txXfrm>
        <a:off x="1920355" y="203828"/>
        <a:ext cx="2653544" cy="970340"/>
      </dsp:txXfrm>
    </dsp:sp>
    <dsp:sp modelId="{323941F1-5453-431F-B995-41D7932D5BA6}">
      <dsp:nvSpPr>
        <dsp:cNvPr id="0" name=""/>
        <dsp:cNvSpPr/>
      </dsp:nvSpPr>
      <dsp:spPr>
        <a:xfrm>
          <a:off x="1709813" y="1505096"/>
          <a:ext cx="2713922" cy="10307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31B12-0E42-44D5-B083-71F557E3BBCE}">
      <dsp:nvSpPr>
        <dsp:cNvPr id="0" name=""/>
        <dsp:cNvSpPr/>
      </dsp:nvSpPr>
      <dsp:spPr>
        <a:xfrm>
          <a:off x="1890166" y="1676432"/>
          <a:ext cx="2713922" cy="1030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Региональный проект </a:t>
          </a:r>
          <a:r>
            <a:rPr lang="ru-RU" sz="1200" kern="1200" dirty="0"/>
            <a:t>«Укрепление общественного здоровья»</a:t>
          </a:r>
        </a:p>
      </dsp:txBody>
      <dsp:txXfrm>
        <a:off x="1920355" y="1706621"/>
        <a:ext cx="2653544" cy="970340"/>
      </dsp:txXfrm>
    </dsp:sp>
    <dsp:sp modelId="{4EE237DE-91F7-495D-AED1-D98E5A6FA08A}">
      <dsp:nvSpPr>
        <dsp:cNvPr id="0" name=""/>
        <dsp:cNvSpPr/>
      </dsp:nvSpPr>
      <dsp:spPr>
        <a:xfrm>
          <a:off x="1709813" y="3007889"/>
          <a:ext cx="2713922" cy="1030718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7D994A1D-560B-49E2-BAB8-8693532F606C}">
      <dsp:nvSpPr>
        <dsp:cNvPr id="0" name=""/>
        <dsp:cNvSpPr/>
      </dsp:nvSpPr>
      <dsp:spPr>
        <a:xfrm>
          <a:off x="1890166" y="3179224"/>
          <a:ext cx="2713922" cy="103071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Региональная программа </a:t>
          </a:r>
          <a:r>
            <a:rPr lang="ru-RU" sz="1200" kern="1200" dirty="0"/>
            <a:t>«Укрепление общественного здоровья в ПК»</a:t>
          </a:r>
        </a:p>
      </dsp:txBody>
      <dsp:txXfrm>
        <a:off x="1920355" y="3209413"/>
        <a:ext cx="2653544" cy="970340"/>
      </dsp:txXfrm>
    </dsp:sp>
    <dsp:sp modelId="{2925EDD7-48AC-4D11-B722-8A99B9B16E9B}">
      <dsp:nvSpPr>
        <dsp:cNvPr id="0" name=""/>
        <dsp:cNvSpPr/>
      </dsp:nvSpPr>
      <dsp:spPr>
        <a:xfrm>
          <a:off x="550594" y="4510682"/>
          <a:ext cx="2360848" cy="10307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85D98-778D-4652-A4A4-F34140B8AF70}">
      <dsp:nvSpPr>
        <dsp:cNvPr id="0" name=""/>
        <dsp:cNvSpPr/>
      </dsp:nvSpPr>
      <dsp:spPr>
        <a:xfrm>
          <a:off x="730947" y="4682017"/>
          <a:ext cx="2360848" cy="1030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Муниципальные программы 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Создание отделов (рабочих групп, назначение ответственных специалистов) в муниципалитетах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Привлечение волонтеров </a:t>
          </a:r>
        </a:p>
      </dsp:txBody>
      <dsp:txXfrm>
        <a:off x="761136" y="4712206"/>
        <a:ext cx="2300470" cy="970340"/>
      </dsp:txXfrm>
    </dsp:sp>
    <dsp:sp modelId="{D3CB48CF-AD8C-4AFC-874C-514D5420B5F9}">
      <dsp:nvSpPr>
        <dsp:cNvPr id="0" name=""/>
        <dsp:cNvSpPr/>
      </dsp:nvSpPr>
      <dsp:spPr>
        <a:xfrm>
          <a:off x="3272149" y="4510682"/>
          <a:ext cx="2310805" cy="10307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DCCD8-5415-4F39-BEEC-41AE90E56C55}">
      <dsp:nvSpPr>
        <dsp:cNvPr id="0" name=""/>
        <dsp:cNvSpPr/>
      </dsp:nvSpPr>
      <dsp:spPr>
        <a:xfrm>
          <a:off x="3452502" y="4682017"/>
          <a:ext cx="2310805" cy="1030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Корпоративные программы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Создание рабочих групп (назначение ответственных лиц) на предприятиях</a:t>
          </a:r>
        </a:p>
      </dsp:txBody>
      <dsp:txXfrm>
        <a:off x="3482691" y="4712206"/>
        <a:ext cx="2250427" cy="9703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35A0D-851E-422A-BD83-2F53470A56C0}">
      <dsp:nvSpPr>
        <dsp:cNvPr id="0" name=""/>
        <dsp:cNvSpPr/>
      </dsp:nvSpPr>
      <dsp:spPr>
        <a:xfrm rot="16200000">
          <a:off x="-1151978" y="1160529"/>
          <a:ext cx="3714776" cy="1393717"/>
        </a:xfrm>
        <a:prstGeom prst="flowChartManualOperati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0" rIns="62568" bIns="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МИНИСТЕРСТВО ЗДРАВООХРАНЕНИЯ ПЕРМСКОГО КРАЯ</a:t>
          </a:r>
          <a:endParaRPr lang="ru-RU" sz="1000" kern="1200" dirty="0"/>
        </a:p>
      </dsp:txBody>
      <dsp:txXfrm rot="5400000">
        <a:off x="8551" y="742955"/>
        <a:ext cx="1393717" cy="2228866"/>
      </dsp:txXfrm>
    </dsp:sp>
    <dsp:sp modelId="{0C026A0F-EDBB-4DA1-B9FA-DDC3A566C56B}">
      <dsp:nvSpPr>
        <dsp:cNvPr id="0" name=""/>
        <dsp:cNvSpPr/>
      </dsp:nvSpPr>
      <dsp:spPr>
        <a:xfrm rot="16200000">
          <a:off x="339165" y="1160529"/>
          <a:ext cx="3714776" cy="1393717"/>
        </a:xfrm>
        <a:prstGeom prst="flowChartManualOperation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0" rIns="62568" bIns="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ДРУГИЕ ЗАИНТЕРЕСОВАННЫЕ СЛУЖБЫ </a:t>
          </a:r>
          <a:br>
            <a:rPr lang="ru-RU" sz="1000" b="1" kern="1200" dirty="0"/>
          </a:br>
          <a:r>
            <a:rPr lang="ru-RU" sz="1000" b="1" kern="1200" dirty="0"/>
            <a:t>И ВЕДОМСТВА</a:t>
          </a:r>
          <a:endParaRPr lang="ru-RU" sz="1000" kern="1200" dirty="0"/>
        </a:p>
      </dsp:txBody>
      <dsp:txXfrm rot="5400000">
        <a:off x="1499694" y="742955"/>
        <a:ext cx="1393717" cy="22288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86605-0253-4B53-BE57-92AB3B45E74C}">
      <dsp:nvSpPr>
        <dsp:cNvPr id="0" name=""/>
        <dsp:cNvSpPr/>
      </dsp:nvSpPr>
      <dsp:spPr>
        <a:xfrm>
          <a:off x="3703" y="891252"/>
          <a:ext cx="2426031" cy="9180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01.02.2020</a:t>
          </a:r>
        </a:p>
      </dsp:txBody>
      <dsp:txXfrm>
        <a:off x="462703" y="891252"/>
        <a:ext cx="1508031" cy="918000"/>
      </dsp:txXfrm>
    </dsp:sp>
    <dsp:sp modelId="{2241AFCE-FFF9-412F-9A84-7374B8823BAC}">
      <dsp:nvSpPr>
        <dsp:cNvPr id="0" name=""/>
        <dsp:cNvSpPr/>
      </dsp:nvSpPr>
      <dsp:spPr>
        <a:xfrm>
          <a:off x="3703" y="1924002"/>
          <a:ext cx="1940825" cy="172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Создание </a:t>
          </a:r>
          <a:r>
            <a:rPr lang="ru-RU" sz="1700" b="1" kern="1200" dirty="0">
              <a:solidFill>
                <a:srgbClr val="C00000"/>
              </a:solidFill>
            </a:rPr>
            <a:t>региональной программы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Определение </a:t>
          </a:r>
          <a:r>
            <a:rPr lang="ru-RU" sz="1700" b="1" kern="1200" dirty="0">
              <a:solidFill>
                <a:srgbClr val="C00000"/>
              </a:solidFill>
            </a:rPr>
            <a:t>муниципалитетов повышенного риска</a:t>
          </a:r>
        </a:p>
      </dsp:txBody>
      <dsp:txXfrm>
        <a:off x="3703" y="1924002"/>
        <a:ext cx="1940825" cy="1721250"/>
      </dsp:txXfrm>
    </dsp:sp>
    <dsp:sp modelId="{03CBBACA-B12D-4100-AA35-E869BC7ECBE3}">
      <dsp:nvSpPr>
        <dsp:cNvPr id="0" name=""/>
        <dsp:cNvSpPr/>
      </dsp:nvSpPr>
      <dsp:spPr>
        <a:xfrm>
          <a:off x="2213735" y="891252"/>
          <a:ext cx="2426031" cy="9180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01.04.2020</a:t>
          </a:r>
        </a:p>
      </dsp:txBody>
      <dsp:txXfrm>
        <a:off x="2672735" y="891252"/>
        <a:ext cx="1508031" cy="918000"/>
      </dsp:txXfrm>
    </dsp:sp>
    <dsp:sp modelId="{B4620D41-157D-447E-A6AD-F449182A8EAB}">
      <dsp:nvSpPr>
        <dsp:cNvPr id="0" name=""/>
        <dsp:cNvSpPr/>
      </dsp:nvSpPr>
      <dsp:spPr>
        <a:xfrm>
          <a:off x="2213735" y="1924002"/>
          <a:ext cx="1940825" cy="172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Создание </a:t>
          </a:r>
          <a:r>
            <a:rPr lang="ru-RU" sz="1700" b="1" kern="1200" dirty="0">
              <a:solidFill>
                <a:srgbClr val="C00000"/>
              </a:solidFill>
            </a:rPr>
            <a:t>муниципальных программ </a:t>
          </a:r>
          <a:r>
            <a:rPr lang="ru-RU" sz="1700" b="0" kern="1200" dirty="0">
              <a:solidFill>
                <a:schemeClr val="tx1"/>
              </a:solidFill>
            </a:rPr>
            <a:t>для муниципалитетов повышенного риска</a:t>
          </a:r>
        </a:p>
      </dsp:txBody>
      <dsp:txXfrm>
        <a:off x="2213735" y="1924002"/>
        <a:ext cx="1940825" cy="17212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68895-D799-4A2F-8916-95B85C63E0D9}">
      <dsp:nvSpPr>
        <dsp:cNvPr id="0" name=""/>
        <dsp:cNvSpPr/>
      </dsp:nvSpPr>
      <dsp:spPr>
        <a:xfrm>
          <a:off x="0" y="0"/>
          <a:ext cx="4040188" cy="9817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/>
            <a:t>Ограничительные меры (запрет курения, запрет рекламы, запрет трансжиров)</a:t>
          </a:r>
          <a:endParaRPr lang="ru-RU" sz="1400" b="1" kern="1200" dirty="0"/>
        </a:p>
      </dsp:txBody>
      <dsp:txXfrm>
        <a:off x="906217" y="0"/>
        <a:ext cx="3133970" cy="981796"/>
      </dsp:txXfrm>
    </dsp:sp>
    <dsp:sp modelId="{EDDB09D0-13BD-4121-8425-A85954982D97}">
      <dsp:nvSpPr>
        <dsp:cNvPr id="0" name=""/>
        <dsp:cNvSpPr/>
      </dsp:nvSpPr>
      <dsp:spPr>
        <a:xfrm>
          <a:off x="98179" y="98179"/>
          <a:ext cx="808037" cy="7854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29E028-C589-4DC4-9E26-4B690893CD1E}">
      <dsp:nvSpPr>
        <dsp:cNvPr id="0" name=""/>
        <dsp:cNvSpPr/>
      </dsp:nvSpPr>
      <dsp:spPr>
        <a:xfrm>
          <a:off x="0" y="1079975"/>
          <a:ext cx="4040188" cy="9817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Изменение среды/инфраструктуры </a:t>
          </a:r>
        </a:p>
      </dsp:txBody>
      <dsp:txXfrm>
        <a:off x="906217" y="1079975"/>
        <a:ext cx="3133970" cy="981796"/>
      </dsp:txXfrm>
    </dsp:sp>
    <dsp:sp modelId="{68D67CBB-FC8C-4FE6-AE48-BA2071C0315C}">
      <dsp:nvSpPr>
        <dsp:cNvPr id="0" name=""/>
        <dsp:cNvSpPr/>
      </dsp:nvSpPr>
      <dsp:spPr>
        <a:xfrm>
          <a:off x="98179" y="1178155"/>
          <a:ext cx="808037" cy="7854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81B9C-E0E7-4F62-8C3E-D7C5A8EF7068}">
      <dsp:nvSpPr>
        <dsp:cNvPr id="0" name=""/>
        <dsp:cNvSpPr/>
      </dsp:nvSpPr>
      <dsp:spPr>
        <a:xfrm>
          <a:off x="0" y="2159951"/>
          <a:ext cx="4040188" cy="9817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Информационные/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коммуникационные меры</a:t>
          </a:r>
        </a:p>
      </dsp:txBody>
      <dsp:txXfrm>
        <a:off x="906217" y="2159951"/>
        <a:ext cx="3133970" cy="981796"/>
      </dsp:txXfrm>
    </dsp:sp>
    <dsp:sp modelId="{800A8AB7-AB6F-485B-9843-AD00C9B4A12A}">
      <dsp:nvSpPr>
        <dsp:cNvPr id="0" name=""/>
        <dsp:cNvSpPr/>
      </dsp:nvSpPr>
      <dsp:spPr>
        <a:xfrm>
          <a:off x="98179" y="2258130"/>
          <a:ext cx="808037" cy="7854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DD690-B920-4EBD-B995-8C0809DC26EA}">
      <dsp:nvSpPr>
        <dsp:cNvPr id="0" name=""/>
        <dsp:cNvSpPr/>
      </dsp:nvSpPr>
      <dsp:spPr>
        <a:xfrm>
          <a:off x="0" y="3239926"/>
          <a:ext cx="4040188" cy="9817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Экономические меры (налоги, субсидии</a:t>
          </a:r>
          <a:r>
            <a:rPr lang="ru-RU" sz="1600" b="1" kern="1200" dirty="0"/>
            <a:t>)</a:t>
          </a:r>
        </a:p>
      </dsp:txBody>
      <dsp:txXfrm>
        <a:off x="906217" y="3239926"/>
        <a:ext cx="3133970" cy="981796"/>
      </dsp:txXfrm>
    </dsp:sp>
    <dsp:sp modelId="{4B03AD34-FC16-4A0E-BB29-71132BD084F2}">
      <dsp:nvSpPr>
        <dsp:cNvPr id="0" name=""/>
        <dsp:cNvSpPr/>
      </dsp:nvSpPr>
      <dsp:spPr>
        <a:xfrm>
          <a:off x="98179" y="3338106"/>
          <a:ext cx="808037" cy="7854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783A6-989C-4BBF-BB2A-02423F2FE652}">
      <dsp:nvSpPr>
        <dsp:cNvPr id="0" name=""/>
        <dsp:cNvSpPr/>
      </dsp:nvSpPr>
      <dsp:spPr>
        <a:xfrm>
          <a:off x="0" y="42063"/>
          <a:ext cx="4041775" cy="3878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Популяционный</a:t>
          </a:r>
        </a:p>
      </dsp:txBody>
      <dsp:txXfrm>
        <a:off x="18934" y="60997"/>
        <a:ext cx="4003907" cy="349987"/>
      </dsp:txXfrm>
    </dsp:sp>
    <dsp:sp modelId="{54321AA7-647F-498D-A43E-EB8A32B84A8C}">
      <dsp:nvSpPr>
        <dsp:cNvPr id="0" name=""/>
        <dsp:cNvSpPr/>
      </dsp:nvSpPr>
      <dsp:spPr>
        <a:xfrm>
          <a:off x="0" y="429918"/>
          <a:ext cx="4041775" cy="598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32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300" kern="1200" dirty="0"/>
            <a:t>Создание условий для здорового образа жизни, включая  окружающую среду, продвижение здорового образа жизни</a:t>
          </a:r>
        </a:p>
      </dsp:txBody>
      <dsp:txXfrm>
        <a:off x="0" y="429918"/>
        <a:ext cx="4041775" cy="598230"/>
      </dsp:txXfrm>
    </dsp:sp>
    <dsp:sp modelId="{858C8C23-7A42-4DB3-A944-CACD7453833B}">
      <dsp:nvSpPr>
        <dsp:cNvPr id="0" name=""/>
        <dsp:cNvSpPr/>
      </dsp:nvSpPr>
      <dsp:spPr>
        <a:xfrm>
          <a:off x="0" y="999543"/>
          <a:ext cx="4041775" cy="3878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Система здравоохранения</a:t>
          </a:r>
        </a:p>
      </dsp:txBody>
      <dsp:txXfrm>
        <a:off x="18934" y="1018477"/>
        <a:ext cx="4003907" cy="349987"/>
      </dsp:txXfrm>
    </dsp:sp>
    <dsp:sp modelId="{D0491510-7288-4A0F-9516-1EEBE499F487}">
      <dsp:nvSpPr>
        <dsp:cNvPr id="0" name=""/>
        <dsp:cNvSpPr/>
      </dsp:nvSpPr>
      <dsp:spPr>
        <a:xfrm>
          <a:off x="0" y="1416003"/>
          <a:ext cx="4041775" cy="774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32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300" kern="1200" dirty="0"/>
            <a:t>Организация процесса оказания медицинской помощи, включая финансирование и оценку процесса и качества оказания медицинской помощи</a:t>
          </a:r>
        </a:p>
      </dsp:txBody>
      <dsp:txXfrm>
        <a:off x="0" y="1416003"/>
        <a:ext cx="4041775" cy="7741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8960D-B640-469A-A92E-8C99B05C6299}">
      <dsp:nvSpPr>
        <dsp:cNvPr id="0" name=""/>
        <dsp:cNvSpPr/>
      </dsp:nvSpPr>
      <dsp:spPr>
        <a:xfrm>
          <a:off x="-5654055" y="-865513"/>
          <a:ext cx="6731687" cy="6731687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B9FE7F-5CAF-45BC-8A47-5F046D4A929F}">
      <dsp:nvSpPr>
        <dsp:cNvPr id="0" name=""/>
        <dsp:cNvSpPr/>
      </dsp:nvSpPr>
      <dsp:spPr>
        <a:xfrm>
          <a:off x="401582" y="263334"/>
          <a:ext cx="4776301" cy="5264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788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Основное содержание программы</a:t>
          </a:r>
        </a:p>
      </dsp:txBody>
      <dsp:txXfrm>
        <a:off x="401582" y="263334"/>
        <a:ext cx="4776301" cy="526469"/>
      </dsp:txXfrm>
    </dsp:sp>
    <dsp:sp modelId="{756341DE-D52F-488C-BF9D-81728CBFE696}">
      <dsp:nvSpPr>
        <dsp:cNvPr id="0" name=""/>
        <dsp:cNvSpPr/>
      </dsp:nvSpPr>
      <dsp:spPr>
        <a:xfrm>
          <a:off x="72538" y="197526"/>
          <a:ext cx="658086" cy="658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C5131-E325-441F-B57C-B60643C027D5}">
      <dsp:nvSpPr>
        <dsp:cNvPr id="0" name=""/>
        <dsp:cNvSpPr/>
      </dsp:nvSpPr>
      <dsp:spPr>
        <a:xfrm>
          <a:off x="834639" y="1052938"/>
          <a:ext cx="4343244" cy="5264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788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Приложение 1. </a:t>
          </a:r>
          <a:r>
            <a:rPr lang="ru-RU" sz="1600" b="1" kern="1200" dirty="0">
              <a:solidFill>
                <a:srgbClr val="C00000"/>
              </a:solidFill>
            </a:rPr>
            <a:t>План мероприятий</a:t>
          </a:r>
        </a:p>
      </dsp:txBody>
      <dsp:txXfrm>
        <a:off x="834639" y="1052938"/>
        <a:ext cx="4343244" cy="526469"/>
      </dsp:txXfrm>
    </dsp:sp>
    <dsp:sp modelId="{2D4DBE76-B415-4E7E-9982-CCD5B3FA247D}">
      <dsp:nvSpPr>
        <dsp:cNvPr id="0" name=""/>
        <dsp:cNvSpPr/>
      </dsp:nvSpPr>
      <dsp:spPr>
        <a:xfrm>
          <a:off x="505595" y="987130"/>
          <a:ext cx="658086" cy="658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7805F4-D197-4869-908C-2AE4FCA6A5E1}">
      <dsp:nvSpPr>
        <dsp:cNvPr id="0" name=""/>
        <dsp:cNvSpPr/>
      </dsp:nvSpPr>
      <dsp:spPr>
        <a:xfrm>
          <a:off x="1032665" y="1842543"/>
          <a:ext cx="4145218" cy="5264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788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Приложение 2. </a:t>
          </a:r>
          <a:r>
            <a:rPr lang="ru-RU" sz="1600" b="1" kern="1200" dirty="0">
              <a:solidFill>
                <a:srgbClr val="C00000"/>
              </a:solidFill>
            </a:rPr>
            <a:t>Целевые индикаторы</a:t>
          </a:r>
        </a:p>
      </dsp:txBody>
      <dsp:txXfrm>
        <a:off x="1032665" y="1842543"/>
        <a:ext cx="4145218" cy="526469"/>
      </dsp:txXfrm>
    </dsp:sp>
    <dsp:sp modelId="{7F1E21C5-0FAF-4596-808C-F4174B74132D}">
      <dsp:nvSpPr>
        <dsp:cNvPr id="0" name=""/>
        <dsp:cNvSpPr/>
      </dsp:nvSpPr>
      <dsp:spPr>
        <a:xfrm>
          <a:off x="703621" y="1776734"/>
          <a:ext cx="658086" cy="658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5F273-2BBE-4DF6-997F-E910CB16618D}">
      <dsp:nvSpPr>
        <dsp:cNvPr id="0" name=""/>
        <dsp:cNvSpPr/>
      </dsp:nvSpPr>
      <dsp:spPr>
        <a:xfrm>
          <a:off x="1032665" y="2495065"/>
          <a:ext cx="4145218" cy="799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788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Приложение 3. </a:t>
          </a:r>
          <a:r>
            <a:rPr lang="ru-RU" sz="1600" b="1" kern="1200" dirty="0">
              <a:solidFill>
                <a:srgbClr val="C00000"/>
              </a:solidFill>
            </a:rPr>
            <a:t>План межведомственных информационно-коммуникационных мероприятий</a:t>
          </a:r>
        </a:p>
      </dsp:txBody>
      <dsp:txXfrm>
        <a:off x="1032665" y="2495065"/>
        <a:ext cx="4145218" cy="799633"/>
      </dsp:txXfrm>
    </dsp:sp>
    <dsp:sp modelId="{3BA03851-E481-4BBC-B8E4-91ABAF1D917D}">
      <dsp:nvSpPr>
        <dsp:cNvPr id="0" name=""/>
        <dsp:cNvSpPr/>
      </dsp:nvSpPr>
      <dsp:spPr>
        <a:xfrm>
          <a:off x="703621" y="2565838"/>
          <a:ext cx="658086" cy="658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7EB65-F1E3-40B8-A487-5200A34C791E}">
      <dsp:nvSpPr>
        <dsp:cNvPr id="0" name=""/>
        <dsp:cNvSpPr/>
      </dsp:nvSpPr>
      <dsp:spPr>
        <a:xfrm>
          <a:off x="834639" y="3421251"/>
          <a:ext cx="4343244" cy="5264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788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C00000"/>
              </a:solidFill>
            </a:rPr>
            <a:t>Муниципальные программы</a:t>
          </a:r>
        </a:p>
      </dsp:txBody>
      <dsp:txXfrm>
        <a:off x="834639" y="3421251"/>
        <a:ext cx="4343244" cy="526469"/>
      </dsp:txXfrm>
    </dsp:sp>
    <dsp:sp modelId="{53959562-9665-41BA-95ED-7A8722961D88}">
      <dsp:nvSpPr>
        <dsp:cNvPr id="0" name=""/>
        <dsp:cNvSpPr/>
      </dsp:nvSpPr>
      <dsp:spPr>
        <a:xfrm>
          <a:off x="505595" y="3355442"/>
          <a:ext cx="658086" cy="658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B97DA-3922-48AF-B170-E228BB854DD8}">
      <dsp:nvSpPr>
        <dsp:cNvPr id="0" name=""/>
        <dsp:cNvSpPr/>
      </dsp:nvSpPr>
      <dsp:spPr>
        <a:xfrm>
          <a:off x="401582" y="4210855"/>
          <a:ext cx="4776301" cy="5264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788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C00000"/>
              </a:solidFill>
            </a:rPr>
            <a:t>Корпоративные программы</a:t>
          </a:r>
        </a:p>
      </dsp:txBody>
      <dsp:txXfrm>
        <a:off x="401582" y="4210855"/>
        <a:ext cx="4776301" cy="526469"/>
      </dsp:txXfrm>
    </dsp:sp>
    <dsp:sp modelId="{4A1F1151-1E21-4F54-B623-8F5ADB6B99AD}">
      <dsp:nvSpPr>
        <dsp:cNvPr id="0" name=""/>
        <dsp:cNvSpPr/>
      </dsp:nvSpPr>
      <dsp:spPr>
        <a:xfrm>
          <a:off x="72538" y="4145047"/>
          <a:ext cx="658086" cy="658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37398-4141-435F-BBC5-32632F98EF2E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22B89-5135-4FD5-9214-D949DCBD04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10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D68-B0DF-4B38-92B5-2DE5131D6E8F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7A38-2DF6-4D3C-93EA-E3AF605F9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D68-B0DF-4B38-92B5-2DE5131D6E8F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7A38-2DF6-4D3C-93EA-E3AF605F9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D68-B0DF-4B38-92B5-2DE5131D6E8F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7A38-2DF6-4D3C-93EA-E3AF605F9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D68-B0DF-4B38-92B5-2DE5131D6E8F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7A38-2DF6-4D3C-93EA-E3AF605F9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D68-B0DF-4B38-92B5-2DE5131D6E8F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7A38-2DF6-4D3C-93EA-E3AF605F9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D68-B0DF-4B38-92B5-2DE5131D6E8F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7A38-2DF6-4D3C-93EA-E3AF605F9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D68-B0DF-4B38-92B5-2DE5131D6E8F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7A38-2DF6-4D3C-93EA-E3AF605F9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D68-B0DF-4B38-92B5-2DE5131D6E8F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7A38-2DF6-4D3C-93EA-E3AF605F9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D68-B0DF-4B38-92B5-2DE5131D6E8F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7A38-2DF6-4D3C-93EA-E3AF605F9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D68-B0DF-4B38-92B5-2DE5131D6E8F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7A38-2DF6-4D3C-93EA-E3AF605F9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D68-B0DF-4B38-92B5-2DE5131D6E8F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7A38-2DF6-4D3C-93EA-E3AF605F9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03D68-B0DF-4B38-92B5-2DE5131D6E8F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F7A38-2DF6-4D3C-93EA-E3AF605F9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jpeg"/><Relationship Id="rId12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11" Type="http://schemas.openxmlformats.org/officeDocument/2006/relationships/image" Target="../media/image7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1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РЕГИОНАЛЬНАЯ ПРОГРАММА </a:t>
            </a:r>
            <a:b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«УКРЕПЛЕНИЕ ОБЩЕСТВЕННОГО ЗДОРОВЬЯ» </a:t>
            </a:r>
            <a:b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В ПЕРМСКОМ КРАЕ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52544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  <a:cs typeface="Times New Roman" pitchFamily="18" charset="0"/>
              </a:rPr>
              <a:t>Юлия Борисовна Власова, </a:t>
            </a:r>
          </a:p>
          <a:p>
            <a:r>
              <a:rPr lang="ru-RU" sz="1800" b="1" dirty="0">
                <a:solidFill>
                  <a:schemeClr val="tx1"/>
                </a:solidFill>
                <a:cs typeface="Times New Roman" pitchFamily="18" charset="0"/>
              </a:rPr>
              <a:t>главный врач ГБУЗ ПК</a:t>
            </a:r>
          </a:p>
          <a:p>
            <a:r>
              <a:rPr lang="ru-RU" sz="1800" b="1" dirty="0">
                <a:solidFill>
                  <a:schemeClr val="tx1"/>
                </a:solidFill>
                <a:cs typeface="Times New Roman" pitchFamily="18" charset="0"/>
              </a:rPr>
              <a:t>«Центр медицинской профилактики»</a:t>
            </a:r>
          </a:p>
        </p:txBody>
      </p:sp>
      <p:pic>
        <p:nvPicPr>
          <p:cNvPr id="4" name="Picture 2" descr="C:\Users\User\Desktop\фон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36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7" r="11910"/>
          <a:stretch/>
        </p:blipFill>
        <p:spPr>
          <a:xfrm>
            <a:off x="2195736" y="4941168"/>
            <a:ext cx="4608512" cy="118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73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44041-3F5C-49E4-8FBA-4AC899E2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66882"/>
          </a:xfrm>
        </p:spPr>
        <p:txBody>
          <a:bodyPr>
            <a:normAutofit fontScale="90000"/>
          </a:bodyPr>
          <a:lstStyle/>
          <a:p>
            <a:br>
              <a:rPr lang="ru-RU" sz="2700" b="1" dirty="0">
                <a:solidFill>
                  <a:srgbClr val="C00000"/>
                </a:solidFill>
              </a:rPr>
            </a:br>
            <a:r>
              <a:rPr lang="ru-RU" sz="2200" b="1" dirty="0">
                <a:solidFill>
                  <a:srgbClr val="C00000"/>
                </a:solidFill>
              </a:rPr>
              <a:t>Реорганизация структуры центров общественного здоровья 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3" name="Рисунок 2" descr="Рисунок10.png">
            <a:extLst>
              <a:ext uri="{FF2B5EF4-FFF2-40B4-BE49-F238E27FC236}">
                <a16:creationId xmlns:a16="http://schemas.microsoft.com/office/drawing/2014/main" id="{76EC1BF2-6A37-418F-8D28-DDFC76C30B5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85926"/>
            <a:ext cx="8748972" cy="45720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5852" y="1285860"/>
            <a:ext cx="185738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Как есть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43636" y="1285860"/>
            <a:ext cx="185738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Как будет</a:t>
            </a:r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4071934" y="1785926"/>
            <a:ext cx="1143008" cy="1857388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35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96052-BA66-4DA9-BF77-54D4B399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СПАСИБО ЗА ВНИМАНИЕ !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96CF32E0-D28E-4199-8B1C-AD00B7549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1866112"/>
            <a:ext cx="4714908" cy="3765901"/>
          </a:xfrm>
        </p:spPr>
      </p:pic>
    </p:spTree>
    <p:extLst>
      <p:ext uri="{BB962C8B-B14F-4D97-AF65-F5344CB8AC3E}">
        <p14:creationId xmlns:p14="http://schemas.microsoft.com/office/powerpoint/2010/main" val="1754093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Региональный проект «Формирование системы мотивации граждан к здоровому образу жизни, включая здоровое питание и отказ от вредных привычек в Пермском крае» </a:t>
            </a:r>
            <a:b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(«Укрепление общественного здоровья»)</a:t>
            </a:r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571472" y="3786190"/>
            <a:ext cx="7929618" cy="2357454"/>
          </a:xfrm>
        </p:spPr>
        <p:txBody>
          <a:bodyPr>
            <a:normAutofit/>
          </a:bodyPr>
          <a:lstStyle/>
          <a:p>
            <a:pPr lvl="0"/>
            <a:r>
              <a:rPr lang="ru-RU" sz="2000" dirty="0"/>
              <a:t>Создан в рамках </a:t>
            </a:r>
            <a:r>
              <a:rPr lang="ru-RU" sz="2000" dirty="0">
                <a:cs typeface="Times New Roman" pitchFamily="18" charset="0"/>
              </a:rPr>
              <a:t>национального проекта 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«Демография»</a:t>
            </a:r>
            <a:endParaRPr lang="ru-RU" sz="2000" b="1" dirty="0">
              <a:solidFill>
                <a:srgbClr val="C00000"/>
              </a:solidFill>
            </a:endParaRPr>
          </a:p>
          <a:p>
            <a:pPr lvl="0"/>
            <a:r>
              <a:rPr lang="ru-RU" sz="2000" dirty="0"/>
              <a:t>Является р</a:t>
            </a:r>
            <a:r>
              <a:rPr lang="ru-RU" sz="2000" dirty="0">
                <a:cs typeface="Times New Roman" pitchFamily="18" charset="0"/>
              </a:rPr>
              <a:t>егиональной составляющей федерального проекта 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«Укрепление общественного здоровья»</a:t>
            </a:r>
            <a:endParaRPr lang="ru-RU" sz="2000" b="1" dirty="0">
              <a:solidFill>
                <a:srgbClr val="C00000"/>
              </a:solidFill>
            </a:endParaRPr>
          </a:p>
          <a:p>
            <a:pPr lvl="0"/>
            <a:r>
              <a:rPr lang="ru-RU" sz="2000" dirty="0">
                <a:cs typeface="Times New Roman" pitchFamily="18" charset="0"/>
              </a:rPr>
              <a:t>Проект утвержден и согласован</a:t>
            </a:r>
          </a:p>
          <a:p>
            <a:pPr lvl="0"/>
            <a:r>
              <a:rPr lang="ru-RU" sz="2000" dirty="0">
                <a:cs typeface="Times New Roman" pitchFamily="18" charset="0"/>
              </a:rPr>
              <a:t>Подписано соглашение о реализации </a:t>
            </a:r>
            <a:endParaRPr lang="ru-RU" sz="2000" dirty="0"/>
          </a:p>
          <a:p>
            <a:pPr lvl="0"/>
            <a:r>
              <a:rPr lang="ru-RU" sz="2000" dirty="0">
                <a:cs typeface="Times New Roman" pitchFamily="18" charset="0"/>
              </a:rPr>
              <a:t>Сроки реализации проекта: 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01.01.2019 – 31.12.2024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90285757"/>
              </p:ext>
            </p:extLst>
          </p:nvPr>
        </p:nvGraphicFramePr>
        <p:xfrm>
          <a:off x="642910" y="1844824"/>
          <a:ext cx="7673506" cy="1533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7662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4ECEC11-6195-42BE-9172-83544073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C00000"/>
                </a:solidFill>
                <a:cs typeface="Times New Roman" pitchFamily="18" charset="0"/>
              </a:rPr>
              <a:t>Федеральный проект «Укрепление общественного здоровья»</a:t>
            </a:r>
          </a:p>
        </p:txBody>
      </p:sp>
      <p:graphicFrame>
        <p:nvGraphicFramePr>
          <p:cNvPr id="27" name="Содержимое 26"/>
          <p:cNvGraphicFramePr>
            <a:graphicFrameLocks noGrp="1"/>
          </p:cNvGraphicFramePr>
          <p:nvPr>
            <p:ph sz="half" idx="1"/>
          </p:nvPr>
        </p:nvGraphicFramePr>
        <p:xfrm>
          <a:off x="714348" y="1071546"/>
          <a:ext cx="3929090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6" name="Содержимое 25"/>
          <p:cNvGraphicFramePr>
            <a:graphicFrameLocks noGrp="1"/>
          </p:cNvGraphicFramePr>
          <p:nvPr>
            <p:ph sz="half" idx="2"/>
          </p:nvPr>
        </p:nvGraphicFramePr>
        <p:xfrm>
          <a:off x="5357818" y="1214422"/>
          <a:ext cx="3286148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714348" y="5715016"/>
            <a:ext cx="7786742" cy="78581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+mj-lt"/>
              </a:rPr>
              <a:t>Главная задача федерального проекта - формирование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 системы мотивации граждан к ЗОЖ, включая здоровое питание и отказ от вредных привычек</a:t>
            </a:r>
          </a:p>
        </p:txBody>
      </p:sp>
    </p:spTree>
    <p:extLst>
      <p:ext uri="{BB962C8B-B14F-4D97-AF65-F5344CB8AC3E}">
        <p14:creationId xmlns:p14="http://schemas.microsoft.com/office/powerpoint/2010/main" val="173828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181920"/>
              </p:ext>
            </p:extLst>
          </p:nvPr>
        </p:nvGraphicFramePr>
        <p:xfrm>
          <a:off x="2629519" y="709464"/>
          <a:ext cx="6313903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86238" cy="1427758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C00000"/>
                </a:solidFill>
                <a:cs typeface="Times New Roman" pitchFamily="18" charset="0"/>
              </a:rPr>
              <a:t>Этапы формирования программы «Укрепление общественного здоровья» </a:t>
            </a:r>
          </a:p>
        </p:txBody>
      </p:sp>
      <p:pic>
        <p:nvPicPr>
          <p:cNvPr id="17" name="Picture 2" descr="C:\Users\User\Desktop\фон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13" b="3626"/>
          <a:stretch>
            <a:fillRect/>
          </a:stretch>
        </p:blipFill>
        <p:spPr bwMode="auto">
          <a:xfrm>
            <a:off x="7367195" y="4202033"/>
            <a:ext cx="1048488" cy="73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4" descr="C:\Documents and Settings\Администратор\Рабочий стол\корп программы.JPG">
            <a:extLst>
              <a:ext uri="{FF2B5EF4-FFF2-40B4-BE49-F238E27FC236}">
                <a16:creationId xmlns:a16="http://schemas.microsoft.com/office/drawing/2014/main" id="{FD9A82FA-0480-46FE-AA28-EE66FC862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589240"/>
            <a:ext cx="1214363" cy="58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Documents and Settings\Администратор\Рабочий стол\karta_2014.JPG">
            <a:extLst>
              <a:ext uri="{FF2B5EF4-FFF2-40B4-BE49-F238E27FC236}">
                <a16:creationId xmlns:a16="http://schemas.microsoft.com/office/drawing/2014/main" id="{32638D60-02EF-41B8-B869-E25492B82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681" y="2952362"/>
            <a:ext cx="865115" cy="112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канер\Desktop\Сохрани-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86" y="2132855"/>
            <a:ext cx="3196418" cy="2466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5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664" y="986123"/>
            <a:ext cx="1008703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7971F1-EF5F-4C53-8E16-8E4880C17DF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95" y="2074519"/>
            <a:ext cx="153159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08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Целевые показатели проекта (для Пермского края)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42910" y="1357298"/>
          <a:ext cx="371477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714876" y="1357298"/>
          <a:ext cx="400052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209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706F8-46E4-4FE7-B01F-F62A0819B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Контрольные точки проекта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251931953"/>
              </p:ext>
            </p:extLst>
          </p:nvPr>
        </p:nvGraphicFramePr>
        <p:xfrm>
          <a:off x="5652120" y="1556792"/>
          <a:ext cx="2894861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395194465"/>
              </p:ext>
            </p:extLst>
          </p:nvPr>
        </p:nvGraphicFramePr>
        <p:xfrm>
          <a:off x="714348" y="1340768"/>
          <a:ext cx="464347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76008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8C615-345B-4078-8869-7FEDFEC63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36104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700" b="1" dirty="0">
                <a:solidFill>
                  <a:srgbClr val="C00000"/>
                </a:solidFill>
              </a:rPr>
              <a:t>Теория укрепления общественного здоровья 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432048"/>
          </a:xfrm>
        </p:spPr>
        <p:txBody>
          <a:bodyPr>
            <a:normAutofit/>
          </a:bodyPr>
          <a:lstStyle/>
          <a:p>
            <a:r>
              <a:rPr lang="ru-RU" sz="2000" dirty="0"/>
              <a:t>Блоки мер, рекомендуемые ВОЗ:</a:t>
            </a:r>
          </a:p>
        </p:txBody>
      </p:sp>
      <p:graphicFrame>
        <p:nvGraphicFramePr>
          <p:cNvPr id="6" name="Объект 4">
            <a:extLst>
              <a:ext uri="{FF2B5EF4-FFF2-40B4-BE49-F238E27FC236}">
                <a16:creationId xmlns:a16="http://schemas.microsoft.com/office/drawing/2014/main" id="{E5065032-8DBB-4C15-BED4-97D1F01C995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85654835"/>
              </p:ext>
            </p:extLst>
          </p:nvPr>
        </p:nvGraphicFramePr>
        <p:xfrm>
          <a:off x="467544" y="1844824"/>
          <a:ext cx="4040188" cy="4224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041775" cy="639762"/>
          </a:xfrm>
        </p:spPr>
        <p:txBody>
          <a:bodyPr>
            <a:noAutofit/>
          </a:bodyPr>
          <a:lstStyle/>
          <a:p>
            <a:r>
              <a:rPr lang="ru-RU" sz="2000" dirty="0"/>
              <a:t>Базовые уровни укрепления общественного здоровья: </a:t>
            </a: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87935474"/>
              </p:ext>
            </p:extLst>
          </p:nvPr>
        </p:nvGraphicFramePr>
        <p:xfrm>
          <a:off x="4711352" y="1844824"/>
          <a:ext cx="4041775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4100376"/>
            <a:ext cx="3672408" cy="2267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226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D1BE4AF-4A24-4981-8417-2F7F8D96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Структура региональной программы</a:t>
            </a: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879874345"/>
              </p:ext>
            </p:extLst>
          </p:nvPr>
        </p:nvGraphicFramePr>
        <p:xfrm>
          <a:off x="3419872" y="1214422"/>
          <a:ext cx="524786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E4A41E1-1335-44B4-AEF9-6F59A25317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2434958" cy="16839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4897AB2-1144-4791-9B1D-6AB699A76E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17033"/>
            <a:ext cx="3762120" cy="2065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1015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0510F5-54F0-420A-872D-5B4506266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Краткое содержание региональной программы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765295234"/>
              </p:ext>
            </p:extLst>
          </p:nvPr>
        </p:nvGraphicFramePr>
        <p:xfrm>
          <a:off x="428596" y="1071546"/>
          <a:ext cx="5715040" cy="5508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74601624"/>
              </p:ext>
            </p:extLst>
          </p:nvPr>
        </p:nvGraphicFramePr>
        <p:xfrm>
          <a:off x="6286512" y="1928802"/>
          <a:ext cx="264320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00826" y="1428736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Участники программы:</a:t>
            </a:r>
          </a:p>
        </p:txBody>
      </p:sp>
    </p:spTree>
    <p:extLst>
      <p:ext uri="{BB962C8B-B14F-4D97-AF65-F5344CB8AC3E}">
        <p14:creationId xmlns:p14="http://schemas.microsoft.com/office/powerpoint/2010/main" val="37723806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2708</TotalTime>
  <Words>602</Words>
  <Application>Microsoft Office PowerPoint</Application>
  <PresentationFormat>Экран (4:3)</PresentationFormat>
  <Paragraphs>102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РЕГИОНАЛЬНАЯ ПРОГРАММА  «УКРЕПЛЕНИЕ ОБЩЕСТВЕННОГО ЗДОРОВЬЯ»  В ПЕРМСКОМ КРАЕ</vt:lpstr>
      <vt:lpstr>Региональный проект «Формирование системы мотивации граждан к здоровому образу жизни, включая здоровое питание и отказ от вредных привычек в Пермском крае»  («Укрепление общественного здоровья»)</vt:lpstr>
      <vt:lpstr>Федеральный проект «Укрепление общественного здоровья»</vt:lpstr>
      <vt:lpstr>Этапы формирования программы «Укрепление общественного здоровья» </vt:lpstr>
      <vt:lpstr>Целевые показатели проекта (для Пермского края)</vt:lpstr>
      <vt:lpstr>Контрольные точки проекта</vt:lpstr>
      <vt:lpstr>Теория укрепления общественного здоровья </vt:lpstr>
      <vt:lpstr>Структура региональной программы</vt:lpstr>
      <vt:lpstr>Краткое содержание региональной программы</vt:lpstr>
      <vt:lpstr> Реорганизация структуры центров общественного здоровья  </vt:lpstr>
      <vt:lpstr>СПАСИБО ЗА ВНИМАНИЕ !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117</cp:revision>
  <dcterms:created xsi:type="dcterms:W3CDTF">2019-01-31T10:11:34Z</dcterms:created>
  <dcterms:modified xsi:type="dcterms:W3CDTF">2020-01-23T11:48:01Z</dcterms:modified>
</cp:coreProperties>
</file>